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88" r:id="rId5"/>
    <p:sldId id="289" r:id="rId6"/>
    <p:sldId id="296" r:id="rId7"/>
    <p:sldId id="331" r:id="rId8"/>
    <p:sldId id="308" r:id="rId9"/>
    <p:sldId id="304" r:id="rId10"/>
    <p:sldId id="270" r:id="rId11"/>
    <p:sldId id="319" r:id="rId12"/>
    <p:sldId id="320" r:id="rId13"/>
    <p:sldId id="321" r:id="rId14"/>
    <p:sldId id="326" r:id="rId15"/>
    <p:sldId id="302" r:id="rId16"/>
    <p:sldId id="298" r:id="rId17"/>
    <p:sldId id="299" r:id="rId18"/>
    <p:sldId id="297" r:id="rId19"/>
    <p:sldId id="268"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F7F7F"/>
    <a:srgbClr val="302030"/>
    <a:srgbClr val="79A466"/>
    <a:srgbClr val="A466A1"/>
    <a:srgbClr val="7C4B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p:restoredTop sz="94684"/>
  </p:normalViewPr>
  <p:slideViewPr>
    <p:cSldViewPr snapToGrid="0">
      <p:cViewPr varScale="1">
        <p:scale>
          <a:sx n="114" d="100"/>
          <a:sy n="114" d="100"/>
        </p:scale>
        <p:origin x="66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8/10/relationships/authors" Targe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5332F6-84D5-43CF-B5CE-301BBE7CB9E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B049E7-4E52-4F78-B7E3-9EEEB887E5D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782036-3E43-445A-9A77-06D97C6EDFFA}" type="datetimeFigureOut">
              <a:rPr lang="en-US" smtClean="0"/>
              <a:t>6/11/26</a:t>
            </a:fld>
            <a:endParaRPr lang="en-US"/>
          </a:p>
        </p:txBody>
      </p:sp>
      <p:sp>
        <p:nvSpPr>
          <p:cNvPr id="4" name="Footer Placeholder 3">
            <a:extLst>
              <a:ext uri="{FF2B5EF4-FFF2-40B4-BE49-F238E27FC236}">
                <a16:creationId xmlns:a16="http://schemas.microsoft.com/office/drawing/2014/main" id="{00DD62C5-62E7-4FCF-A26E-C100A22EE5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A9C5A79-BC51-4C21-A236-759CEAE5D8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3333638-148D-48F3-93EA-686F1AB9FFB0}" type="slidenum">
              <a:rPr lang="en-US" smtClean="0"/>
              <a:t>‹N°›</a:t>
            </a:fld>
            <a:endParaRPr lang="en-US"/>
          </a:p>
        </p:txBody>
      </p:sp>
    </p:spTree>
    <p:extLst>
      <p:ext uri="{BB962C8B-B14F-4D97-AF65-F5344CB8AC3E}">
        <p14:creationId xmlns:p14="http://schemas.microsoft.com/office/powerpoint/2010/main" val="350508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18FFC2-F437-4D89-B6E7-BDC71715B609}" type="datetimeFigureOut">
              <a:rPr lang="en-US" smtClean="0"/>
              <a:t>6/11/26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C4120E-D8D4-4AFA-B0E2-7989D1701DEB}" type="slidenum">
              <a:rPr lang="en-US" smtClean="0"/>
              <a:t>‹N°›</a:t>
            </a:fld>
            <a:endParaRPr lang="en-US"/>
          </a:p>
        </p:txBody>
      </p:sp>
    </p:spTree>
    <p:extLst>
      <p:ext uri="{BB962C8B-B14F-4D97-AF65-F5344CB8AC3E}">
        <p14:creationId xmlns:p14="http://schemas.microsoft.com/office/powerpoint/2010/main" val="3383899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Our project challenge is to design a system capable of accurately launching beanbags into target holes from a distance of 10 feet.</a:t>
            </a:r>
          </a:p>
          <a:p>
            <a:endParaRPr lang="en-US">
              <a:ea typeface="Calibri"/>
              <a:cs typeface="Calibri"/>
            </a:endParaRPr>
          </a:p>
          <a:p>
            <a:r>
              <a:rPr lang="en-US">
                <a:ea typeface="Calibri"/>
                <a:cs typeface="Calibri"/>
              </a:rPr>
              <a:t>The launcher must:</a:t>
            </a:r>
          </a:p>
          <a:p>
            <a:pPr marL="171450" indent="-171450">
              <a:buFont typeface="Calibri"/>
              <a:buChar char="-"/>
            </a:pPr>
            <a:r>
              <a:rPr lang="en-US">
                <a:ea typeface="Calibri"/>
                <a:cs typeface="Calibri"/>
              </a:rPr>
              <a:t>Achieve consistent accuracy</a:t>
            </a:r>
          </a:p>
          <a:p>
            <a:pPr marL="171450" indent="-171450">
              <a:buFont typeface="Calibri"/>
              <a:buChar char="-"/>
            </a:pPr>
            <a:r>
              <a:rPr lang="en-US">
                <a:ea typeface="Calibri"/>
                <a:cs typeface="Calibri"/>
              </a:rPr>
              <a:t>Be easy to reload</a:t>
            </a:r>
          </a:p>
          <a:p>
            <a:pPr marL="171450" indent="-171450">
              <a:buFont typeface="Calibri"/>
              <a:buChar char="-"/>
            </a:pPr>
            <a:r>
              <a:rPr lang="en-US">
                <a:ea typeface="Calibri"/>
                <a:cs typeface="Calibri"/>
              </a:rPr>
              <a:t>Safely store and release energy</a:t>
            </a:r>
          </a:p>
          <a:p>
            <a:pPr marL="171450" indent="-171450">
              <a:buFont typeface="Calibri"/>
              <a:buChar char="-"/>
            </a:pPr>
            <a:r>
              <a:rPr lang="en-US">
                <a:ea typeface="Calibri"/>
                <a:cs typeface="Calibri"/>
              </a:rPr>
              <a:t>And score efficiently during competition conditions</a:t>
            </a:r>
          </a:p>
          <a:p>
            <a:pPr marL="171450" indent="-171450">
              <a:buFont typeface="Calibri"/>
              <a:buChar char="-"/>
            </a:pPr>
            <a:endParaRPr lang="en-US">
              <a:ea typeface="Calibri"/>
              <a:cs typeface="Calibri"/>
            </a:endParaRPr>
          </a:p>
          <a:p>
            <a:r>
              <a:rPr lang="en-US">
                <a:ea typeface="Calibri"/>
                <a:cs typeface="Calibri"/>
              </a:rPr>
              <a:t>As we discussed during the PDR, our team established clear performance goals of achieving 90% accuracy and scoring 100 points during competition. Since then, we have continued developing our design with these objectives in mind.</a:t>
            </a:r>
          </a:p>
          <a:p>
            <a:endParaRPr lang="en-US">
              <a:ea typeface="Calibri"/>
              <a:cs typeface="Calibri"/>
            </a:endParaRPr>
          </a:p>
          <a:p>
            <a:r>
              <a:rPr lang="en-US">
                <a:ea typeface="Calibri"/>
                <a:cs typeface="Calibri"/>
              </a:rPr>
              <a:t>We have refined our design, built and tested a prototype, and analyzed several key engineering challenges that emerged throughout the development process.</a:t>
            </a:r>
          </a:p>
          <a:p>
            <a:endParaRPr lang="en-US">
              <a:ea typeface="Calibri"/>
              <a:cs typeface="Calibri"/>
            </a:endParaRPr>
          </a:p>
          <a:p>
            <a:r>
              <a:rPr lang="en-US">
                <a:ea typeface="Calibri"/>
                <a:cs typeface="Calibri"/>
              </a:rPr>
              <a:t>Today's presentation will focus on these developments and outline our plan for completing the final design.</a:t>
            </a: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6C4120E-D8D4-4AFA-B0E2-7989D1701DEB}" type="slidenum">
              <a:rPr lang="en-US" smtClean="0"/>
              <a:t>2</a:t>
            </a:fld>
            <a:endParaRPr lang="en-US"/>
          </a:p>
        </p:txBody>
      </p:sp>
    </p:spTree>
    <p:extLst>
      <p:ext uri="{BB962C8B-B14F-4D97-AF65-F5344CB8AC3E}">
        <p14:creationId xmlns:p14="http://schemas.microsoft.com/office/powerpoint/2010/main" val="254855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Project Attributes</a:t>
            </a:r>
            <a:endParaRPr lang="en-US"/>
          </a:p>
          <a:p>
            <a:r>
              <a:rPr lang="en-US">
                <a:ea typeface="Calibri"/>
                <a:cs typeface="Calibri"/>
              </a:rPr>
              <a:t>- Accuracy</a:t>
            </a:r>
            <a:endParaRPr lang="en-US"/>
          </a:p>
          <a:p>
            <a:pPr marL="171450" indent="-171450">
              <a:buChar char="-"/>
            </a:pPr>
            <a:r>
              <a:rPr lang="en-US">
                <a:ea typeface="Calibri"/>
                <a:cs typeface="Calibri"/>
              </a:rPr>
              <a:t>Precision</a:t>
            </a:r>
            <a:endParaRPr lang="en-US"/>
          </a:p>
          <a:p>
            <a:pPr marL="171450" indent="-171450">
              <a:buChar char="-"/>
            </a:pPr>
            <a:r>
              <a:rPr lang="en-US">
                <a:ea typeface="Calibri"/>
                <a:cs typeface="Calibri"/>
              </a:rPr>
              <a:t>Shot Efficiency</a:t>
            </a:r>
            <a:endParaRPr lang="en-US"/>
          </a:p>
          <a:p>
            <a:pPr marL="171450" indent="-171450">
              <a:buChar char="-"/>
            </a:pPr>
            <a:endParaRPr lang="en-US">
              <a:ea typeface="Calibri"/>
              <a:cs typeface="Calibri"/>
            </a:endParaRPr>
          </a:p>
          <a:p>
            <a:r>
              <a:rPr lang="en-US">
                <a:ea typeface="Calibri"/>
                <a:cs typeface="Calibri"/>
              </a:rPr>
              <a:t>Chosen Concept</a:t>
            </a:r>
            <a:endParaRPr lang="en-US"/>
          </a:p>
          <a:p>
            <a:pPr marL="171450" indent="-171450">
              <a:buChar char="-"/>
            </a:pPr>
            <a:r>
              <a:rPr lang="en-US">
                <a:ea typeface="Calibri"/>
                <a:cs typeface="Calibri"/>
              </a:rPr>
              <a:t>Piston</a:t>
            </a:r>
            <a:endParaRPr lang="en-US"/>
          </a:p>
          <a:p>
            <a:pPr marL="171450" indent="-171450">
              <a:buChar char="-"/>
            </a:pPr>
            <a:r>
              <a:rPr lang="en-US">
                <a:ea typeface="Calibri"/>
                <a:cs typeface="Calibri"/>
              </a:rPr>
              <a:t>Chamber</a:t>
            </a:r>
            <a:endParaRPr lang="en-US"/>
          </a:p>
          <a:p>
            <a:pPr marL="171450" indent="-171450">
              <a:buChar char="-"/>
            </a:pPr>
            <a:r>
              <a:rPr lang="en-US">
                <a:ea typeface="Calibri"/>
                <a:cs typeface="Calibri"/>
              </a:rPr>
              <a:t>Base</a:t>
            </a:r>
            <a:endParaRPr lang="en-US"/>
          </a:p>
          <a:p>
            <a:pPr marL="171450" indent="-171450">
              <a:buChar char="-"/>
            </a:pPr>
            <a:endParaRPr lang="en-US">
              <a:ea typeface="Calibri"/>
              <a:cs typeface="Calibri"/>
            </a:endParaRPr>
          </a:p>
          <a:p>
            <a:r>
              <a:rPr lang="en-US">
                <a:ea typeface="Calibri"/>
                <a:cs typeface="Calibri"/>
              </a:rPr>
              <a:t>Selection Rationale</a:t>
            </a:r>
            <a:endParaRPr lang="en-US"/>
          </a:p>
          <a:p>
            <a:pPr marL="171450" indent="-171450">
              <a:buChar char="-"/>
            </a:pPr>
            <a:r>
              <a:rPr lang="en-US">
                <a:ea typeface="Calibri"/>
                <a:cs typeface="Calibri"/>
              </a:rPr>
              <a:t>Repeatability</a:t>
            </a:r>
            <a:endParaRPr lang="en-US"/>
          </a:p>
          <a:p>
            <a:pPr marL="171450" indent="-171450">
              <a:buChar char="-"/>
            </a:pPr>
            <a:r>
              <a:rPr lang="en-US">
                <a:ea typeface="Calibri"/>
                <a:cs typeface="Calibri"/>
              </a:rPr>
              <a:t>Manufacturability</a:t>
            </a:r>
            <a:endParaRPr lang="en-US"/>
          </a:p>
        </p:txBody>
      </p:sp>
      <p:sp>
        <p:nvSpPr>
          <p:cNvPr id="4" name="Slide Number Placeholder 3"/>
          <p:cNvSpPr>
            <a:spLocks noGrp="1"/>
          </p:cNvSpPr>
          <p:nvPr>
            <p:ph type="sldNum" sz="quarter" idx="5"/>
          </p:nvPr>
        </p:nvSpPr>
        <p:spPr/>
        <p:txBody>
          <a:bodyPr/>
          <a:lstStyle/>
          <a:p>
            <a:fld id="{A6C4120E-D8D4-4AFA-B0E2-7989D1701DEB}" type="slidenum">
              <a:rPr lang="en-US" smtClean="0"/>
              <a:t>3</a:t>
            </a:fld>
            <a:endParaRPr lang="en-US"/>
          </a:p>
        </p:txBody>
      </p:sp>
    </p:spTree>
    <p:extLst>
      <p:ext uri="{BB962C8B-B14F-4D97-AF65-F5344CB8AC3E}">
        <p14:creationId xmlns:p14="http://schemas.microsoft.com/office/powerpoint/2010/main" val="856818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Before discussing our detailed analysis, we wanted to show our original design concept and explain how the design evolved.</a:t>
            </a:r>
          </a:p>
          <a:p>
            <a:endParaRPr lang="en-US">
              <a:ea typeface="Calibri"/>
              <a:cs typeface="Calibri"/>
            </a:endParaRPr>
          </a:p>
          <a:p>
            <a:r>
              <a:rPr lang="en-US">
                <a:ea typeface="Calibri"/>
                <a:cs typeface="Calibri"/>
              </a:rPr>
              <a:t>Our initial concept consisted of four major components: a large base platform, an adjustable angle mount, a spring-loaded ratchet trigger mechanism, and a chamber and piston assembly mounted at the rear of the launcher. </a:t>
            </a:r>
          </a:p>
          <a:p>
            <a:endParaRPr lang="en-US">
              <a:ea typeface="Calibri"/>
              <a:cs typeface="Calibri"/>
            </a:endParaRPr>
          </a:p>
          <a:p>
            <a:r>
              <a:rPr lang="en-US">
                <a:ea typeface="Calibri"/>
                <a:cs typeface="Calibri"/>
              </a:rPr>
              <a:t>The idea behind this concept was to maximize adjustability. The launch angle could be changed independently, and the piston stroke distance could also be varied to control launch force.</a:t>
            </a:r>
          </a:p>
        </p:txBody>
      </p:sp>
      <p:sp>
        <p:nvSpPr>
          <p:cNvPr id="4" name="Slide Number Placeholder 3"/>
          <p:cNvSpPr>
            <a:spLocks noGrp="1"/>
          </p:cNvSpPr>
          <p:nvPr>
            <p:ph type="sldNum" sz="quarter" idx="5"/>
          </p:nvPr>
        </p:nvSpPr>
        <p:spPr/>
        <p:txBody>
          <a:bodyPr/>
          <a:lstStyle/>
          <a:p>
            <a:fld id="{A6C4120E-D8D4-4AFA-B0E2-7989D1701DEB}" type="slidenum">
              <a:rPr lang="en-US" smtClean="0"/>
              <a:t>4</a:t>
            </a:fld>
            <a:endParaRPr lang="en-US"/>
          </a:p>
        </p:txBody>
      </p:sp>
    </p:spTree>
    <p:extLst>
      <p:ext uri="{BB962C8B-B14F-4D97-AF65-F5344CB8AC3E}">
        <p14:creationId xmlns:p14="http://schemas.microsoft.com/office/powerpoint/2010/main" val="3445133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There were several advantages to this design. First, it offered very high precision because both angle and launch force could be adjusted.  Second, the crossbow-style launch mechanism provided high repeatability.</a:t>
            </a:r>
          </a:p>
          <a:p>
            <a:endParaRPr lang="en-US">
              <a:ea typeface="Calibri"/>
              <a:cs typeface="Calibri"/>
            </a:endParaRPr>
          </a:p>
          <a:p>
            <a:r>
              <a:rPr lang="en-US">
                <a:ea typeface="Calibri"/>
                <a:cs typeface="Calibri"/>
              </a:rPr>
              <a:t>However, during prototyping and testing, we identified several significant issues.</a:t>
            </a:r>
          </a:p>
          <a:p>
            <a:endParaRPr lang="en-US">
              <a:ea typeface="Calibri"/>
              <a:cs typeface="Calibri"/>
            </a:endParaRPr>
          </a:p>
          <a:p>
            <a:r>
              <a:rPr lang="en-US">
                <a:ea typeface="Calibri"/>
                <a:cs typeface="Calibri"/>
              </a:rPr>
              <a:t> The design was more complicated than necessary because both launch angle and stroke distance could be adjusted, creating redundant control variables.</a:t>
            </a:r>
          </a:p>
          <a:p>
            <a:endParaRPr lang="en-US">
              <a:ea typeface="Calibri"/>
              <a:cs typeface="Calibri"/>
            </a:endParaRPr>
          </a:p>
          <a:p>
            <a:r>
              <a:rPr lang="en-US">
                <a:ea typeface="Calibri"/>
                <a:cs typeface="Calibri"/>
              </a:rPr>
              <a:t>We experienced excessive friction between the piston and chamber walls, which reduced efficiency. The piston motion was also not perfectly linear, leading to alignment problems. Additionally, the ratchet trigger mechanism failed under higher loads. </a:t>
            </a:r>
          </a:p>
          <a:p>
            <a:endParaRPr lang="en-US">
              <a:ea typeface="Calibri"/>
              <a:cs typeface="Calibri"/>
            </a:endParaRPr>
          </a:p>
          <a:p>
            <a:r>
              <a:rPr lang="en-US">
                <a:ea typeface="Calibri"/>
                <a:cs typeface="Calibri"/>
              </a:rPr>
              <a:t>These challenges motivated a redesign of several major subsystems.</a:t>
            </a:r>
          </a:p>
        </p:txBody>
      </p:sp>
      <p:sp>
        <p:nvSpPr>
          <p:cNvPr id="4" name="Slide Number Placeholder 3"/>
          <p:cNvSpPr>
            <a:spLocks noGrp="1"/>
          </p:cNvSpPr>
          <p:nvPr>
            <p:ph type="sldNum" sz="quarter" idx="5"/>
          </p:nvPr>
        </p:nvSpPr>
        <p:spPr/>
        <p:txBody>
          <a:bodyPr/>
          <a:lstStyle/>
          <a:p>
            <a:fld id="{A6C4120E-D8D4-4AFA-B0E2-7989D1701DEB}" type="slidenum">
              <a:rPr lang="en-US" smtClean="0"/>
              <a:t>5</a:t>
            </a:fld>
            <a:endParaRPr lang="en-US"/>
          </a:p>
        </p:txBody>
      </p:sp>
    </p:spTree>
    <p:extLst>
      <p:ext uri="{BB962C8B-B14F-4D97-AF65-F5344CB8AC3E}">
        <p14:creationId xmlns:p14="http://schemas.microsoft.com/office/powerpoint/2010/main" val="2942374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developed our current prototype focusing on these challenges. </a:t>
            </a:r>
          </a:p>
          <a:p>
            <a:endParaRPr lang="en-US">
              <a:ea typeface="Calibri"/>
              <a:cs typeface="Calibri"/>
            </a:endParaRPr>
          </a:p>
          <a:p>
            <a:r>
              <a:rPr lang="en-US">
                <a:ea typeface="Calibri"/>
                <a:cs typeface="Calibri"/>
              </a:rPr>
              <a:t>One major change was eliminating the adjustable angle mount. Instead, we fixed the launcher angle at 45˚. This simplified operation and improved shot repeatability.</a:t>
            </a:r>
          </a:p>
          <a:p>
            <a:endParaRPr lang="en-US">
              <a:ea typeface="Calibri"/>
              <a:cs typeface="Calibri"/>
            </a:endParaRPr>
          </a:p>
          <a:p>
            <a:r>
              <a:rPr lang="en-US">
                <a:ea typeface="Calibri"/>
                <a:cs typeface="Calibri"/>
              </a:rPr>
              <a:t>To address the friction issues in the original design, we switched to a PVC pipe with a small end cap. This greatly reduced the contact area between piston and chamber and reduced friction.</a:t>
            </a:r>
          </a:p>
          <a:p>
            <a:endParaRPr lang="en-US">
              <a:ea typeface="Calibri"/>
              <a:cs typeface="Calibri"/>
            </a:endParaRPr>
          </a:p>
          <a:p>
            <a:r>
              <a:rPr lang="en-US">
                <a:ea typeface="Calibri"/>
                <a:cs typeface="Calibri"/>
              </a:rPr>
              <a:t>We added guide rails to the piston base to constrain piston movement and maintain alignment throughout the launch stroke.</a:t>
            </a:r>
          </a:p>
          <a:p>
            <a:endParaRPr lang="en-US">
              <a:ea typeface="Calibri"/>
              <a:cs typeface="Calibri"/>
            </a:endParaRPr>
          </a:p>
          <a:p>
            <a:r>
              <a:rPr lang="en-US">
                <a:ea typeface="Calibri"/>
                <a:cs typeface="Calibri"/>
              </a:rPr>
              <a:t>Although not shown in the prototype image, we also added structural braces at the upper connection points of the triangular frame. Early testing revealed alignment and twisting issues at these joints, and the braces significantly improved rigidity and alignment.</a:t>
            </a:r>
          </a:p>
          <a:p>
            <a:endParaRPr lang="en-US">
              <a:ea typeface="Calibri"/>
              <a:cs typeface="Calibri"/>
            </a:endParaRPr>
          </a:p>
          <a:p>
            <a:r>
              <a:rPr lang="en-US">
                <a:ea typeface="Calibri"/>
                <a:cs typeface="Calibri"/>
              </a:rPr>
              <a:t>Overall, the current prototype is simpler, more stable, and easier to operate while still maintaining the accuracy and repeatability of the crossbow-style design.</a:t>
            </a:r>
          </a:p>
        </p:txBody>
      </p:sp>
      <p:sp>
        <p:nvSpPr>
          <p:cNvPr id="4" name="Slide Number Placeholder 3"/>
          <p:cNvSpPr>
            <a:spLocks noGrp="1"/>
          </p:cNvSpPr>
          <p:nvPr>
            <p:ph type="sldNum" sz="quarter" idx="5"/>
          </p:nvPr>
        </p:nvSpPr>
        <p:spPr/>
        <p:txBody>
          <a:bodyPr/>
          <a:lstStyle/>
          <a:p>
            <a:fld id="{A6C4120E-D8D4-4AFA-B0E2-7989D1701DEB}" type="slidenum">
              <a:rPr lang="en-US" smtClean="0"/>
              <a:t>6</a:t>
            </a:fld>
            <a:endParaRPr lang="en-US"/>
          </a:p>
        </p:txBody>
      </p:sp>
    </p:spTree>
    <p:extLst>
      <p:ext uri="{BB962C8B-B14F-4D97-AF65-F5344CB8AC3E}">
        <p14:creationId xmlns:p14="http://schemas.microsoft.com/office/powerpoint/2010/main" val="45519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5000"/>
              </a:lnSpc>
              <a:spcAft>
                <a:spcPts val="1000"/>
              </a:spcAft>
              <a:buFont typeface="Arial,Sans-Serif"/>
              <a:buChar char="•"/>
            </a:pPr>
            <a:r>
              <a:rPr lang="en-US"/>
              <a:t>Alignment – not constraining enough movement</a:t>
            </a:r>
          </a:p>
          <a:p>
            <a:pPr marL="285750" indent="-285750">
              <a:lnSpc>
                <a:spcPct val="125000"/>
              </a:lnSpc>
              <a:spcAft>
                <a:spcPts val="1000"/>
              </a:spcAft>
              <a:buFont typeface="Arial,Sans-Serif"/>
              <a:buChar char="•"/>
            </a:pPr>
            <a:r>
              <a:rPr lang="en-US">
                <a:ea typeface="Calibri"/>
                <a:cs typeface="Calibri"/>
              </a:rPr>
              <a:t>Brackets for stability</a:t>
            </a:r>
            <a:endParaRPr lang="en-US"/>
          </a:p>
          <a:p>
            <a:pPr marL="285750" indent="-285750">
              <a:lnSpc>
                <a:spcPct val="125000"/>
              </a:lnSpc>
              <a:spcAft>
                <a:spcPts val="1000"/>
              </a:spcAft>
              <a:buFont typeface="Arial,Sans-Serif"/>
              <a:buChar char="•"/>
            </a:pPr>
            <a:r>
              <a:rPr lang="en-US"/>
              <a:t>Friction</a:t>
            </a:r>
          </a:p>
          <a:p>
            <a:pPr marL="285750" indent="-285750">
              <a:lnSpc>
                <a:spcPct val="125000"/>
              </a:lnSpc>
              <a:spcAft>
                <a:spcPts val="1000"/>
              </a:spcAft>
              <a:buFont typeface="Arial,Sans-Serif"/>
              <a:buChar char="•"/>
            </a:pPr>
            <a:r>
              <a:rPr lang="en-US"/>
              <a:t>Failure from 3d printed piston</a:t>
            </a:r>
          </a:p>
          <a:p>
            <a:pPr marL="285750" indent="-285750">
              <a:lnSpc>
                <a:spcPct val="125000"/>
              </a:lnSpc>
              <a:spcAft>
                <a:spcPts val="1000"/>
              </a:spcAft>
              <a:buFont typeface="Arial,Sans-Serif"/>
              <a:buChar char="•"/>
            </a:pPr>
            <a:r>
              <a:rPr lang="en-US">
                <a:ea typeface="Calibri" panose="020F0502020204030204"/>
                <a:cs typeface="Calibri" panose="020F0502020204030204"/>
              </a:rPr>
              <a:t>Switched to stronger material</a:t>
            </a:r>
            <a:endParaRPr lang="en-US"/>
          </a:p>
          <a:p>
            <a:pPr marL="285750" indent="-285750">
              <a:lnSpc>
                <a:spcPct val="125000"/>
              </a:lnSpc>
              <a:spcAft>
                <a:spcPts val="1000"/>
              </a:spcAft>
              <a:buFont typeface="Arial,Sans-Serif"/>
              <a:buChar char="•"/>
            </a:pPr>
            <a:r>
              <a:rPr lang="en-US"/>
              <a:t>Trigger snapped off</a:t>
            </a:r>
          </a:p>
          <a:p>
            <a:pPr marL="285750" indent="-285750">
              <a:lnSpc>
                <a:spcPct val="125000"/>
              </a:lnSpc>
              <a:spcAft>
                <a:spcPts val="1000"/>
              </a:spcAft>
              <a:buFont typeface="Arial,Sans-Serif"/>
              <a:buChar char="•"/>
            </a:pPr>
            <a:r>
              <a:rPr lang="en-US"/>
              <a:t>Bungee cord stretch distance</a:t>
            </a:r>
          </a:p>
          <a:p>
            <a:pPr marL="285750" indent="-285750">
              <a:lnSpc>
                <a:spcPct val="125000"/>
              </a:lnSpc>
              <a:spcAft>
                <a:spcPts val="1000"/>
              </a:spcAft>
              <a:buFont typeface="Arial,Sans-Serif"/>
              <a:buChar char="•"/>
            </a:pPr>
            <a:endParaRPr lang="en-US">
              <a:ea typeface="Calibri"/>
              <a:cs typeface="Calibri"/>
            </a:endParaRPr>
          </a:p>
          <a:p>
            <a:pPr marL="285750" indent="-285750">
              <a:lnSpc>
                <a:spcPct val="125000"/>
              </a:lnSpc>
              <a:spcAft>
                <a:spcPts val="1000"/>
              </a:spcAft>
              <a:buFont typeface="Arial,Sans-Serif"/>
              <a:buChar char="•"/>
            </a:pPr>
            <a:endParaRPr lang="en-US">
              <a:ea typeface="Calibri"/>
              <a:cs typeface="Calibri"/>
            </a:endParaRPr>
          </a:p>
          <a:p>
            <a:pPr marL="285750" indent="-285750">
              <a:lnSpc>
                <a:spcPct val="125000"/>
              </a:lnSpc>
              <a:spcAft>
                <a:spcPts val="1000"/>
              </a:spcAft>
              <a:buFont typeface="Arial,Sans-Serif"/>
              <a:buChar char="•"/>
            </a:pPr>
            <a:r>
              <a:rPr lang="en-US"/>
              <a:t>Replaced 3d printed piston with PVC pipe</a:t>
            </a:r>
          </a:p>
          <a:p>
            <a:pPr marL="285750" indent="-285750">
              <a:lnSpc>
                <a:spcPct val="125000"/>
              </a:lnSpc>
              <a:spcAft>
                <a:spcPts val="1000"/>
              </a:spcAft>
              <a:buFont typeface="Arial,Sans-Serif"/>
              <a:buChar char="•"/>
            </a:pPr>
            <a:r>
              <a:rPr lang="en-US"/>
              <a:t>Installed cap on top of pipe </a:t>
            </a:r>
          </a:p>
          <a:p>
            <a:pPr marL="285750" indent="-285750">
              <a:lnSpc>
                <a:spcPct val="125000"/>
              </a:lnSpc>
              <a:spcAft>
                <a:spcPts val="1000"/>
              </a:spcAft>
              <a:buFont typeface="Arial,Sans-Serif"/>
              <a:buChar char="•"/>
            </a:pPr>
            <a:r>
              <a:rPr lang="en-US"/>
              <a:t>Achieves the same result with far less problems</a:t>
            </a:r>
          </a:p>
          <a:p>
            <a:pPr marL="285750" indent="-285750">
              <a:lnSpc>
                <a:spcPct val="125000"/>
              </a:lnSpc>
              <a:spcAft>
                <a:spcPts val="1000"/>
              </a:spcAft>
              <a:buFont typeface="Arial,Sans-Serif"/>
              <a:buChar char="•"/>
            </a:pPr>
            <a:r>
              <a:rPr lang="en-US"/>
              <a:t>Acquired bungee cords with longer stretch distance</a:t>
            </a:r>
            <a:endParaRPr lang="en-US">
              <a:ea typeface="Calibri"/>
              <a:cs typeface="Calibri"/>
            </a:endParaRPr>
          </a:p>
          <a:p>
            <a:pPr marL="285750" indent="-285750">
              <a:lnSpc>
                <a:spcPct val="125000"/>
              </a:lnSpc>
              <a:spcAft>
                <a:spcPts val="1000"/>
              </a:spcAft>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A6C4120E-D8D4-4AFA-B0E2-7989D1701DEB}" type="slidenum">
              <a:rPr lang="en-US" smtClean="0"/>
              <a:t>13</a:t>
            </a:fld>
            <a:endParaRPr lang="en-US"/>
          </a:p>
        </p:txBody>
      </p:sp>
    </p:spTree>
    <p:extLst>
      <p:ext uri="{BB962C8B-B14F-4D97-AF65-F5344CB8AC3E}">
        <p14:creationId xmlns:p14="http://schemas.microsoft.com/office/powerpoint/2010/main" val="227784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6">
            <a:alpha val="91000"/>
          </a:schemeClr>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8D1035F-A14F-4F81-AC61-2AF512D7F821}"/>
              </a:ext>
            </a:extLst>
          </p:cNvPr>
          <p:cNvSpPr>
            <a:spLocks noGrp="1"/>
          </p:cNvSpPr>
          <p:nvPr>
            <p:ph type="pic" sz="quarter" idx="10" hasCustomPrompt="1"/>
          </p:nvPr>
        </p:nvSpPr>
        <p:spPr>
          <a:xfrm>
            <a:off x="0" y="0"/>
            <a:ext cx="7677150"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2" name="Title 1">
            <a:extLst>
              <a:ext uri="{FF2B5EF4-FFF2-40B4-BE49-F238E27FC236}">
                <a16:creationId xmlns:a16="http://schemas.microsoft.com/office/drawing/2014/main" id="{39E05B43-D8B3-4B3A-93E9-5A84CF7F3D2A}"/>
              </a:ext>
            </a:extLst>
          </p:cNvPr>
          <p:cNvSpPr>
            <a:spLocks noGrp="1"/>
          </p:cNvSpPr>
          <p:nvPr>
            <p:ph type="ctrTitle" hasCustomPrompt="1"/>
          </p:nvPr>
        </p:nvSpPr>
        <p:spPr>
          <a:xfrm>
            <a:off x="8336042" y="1550988"/>
            <a:ext cx="3284832" cy="2387600"/>
          </a:xfrm>
          <a:prstGeom prst="rect">
            <a:avLst/>
          </a:prstGeom>
        </p:spPr>
        <p:txBody>
          <a:bodyPr anchor="b"/>
          <a:lstStyle>
            <a:lvl1pPr algn="l">
              <a:defRPr sz="5000" b="0" cap="all" spc="200" baseline="0">
                <a:solidFill>
                  <a:schemeClr val="accent6">
                    <a:lumMod val="10000"/>
                    <a:lumOff val="90000"/>
                  </a:schemeClr>
                </a:solidFill>
                <a:latin typeface="+mj-lt"/>
              </a:defRPr>
            </a:lvl1pPr>
          </a:lstStyle>
          <a:p>
            <a:r>
              <a:rPr lang="en-US"/>
              <a:t>Click to add title</a:t>
            </a:r>
          </a:p>
        </p:txBody>
      </p:sp>
      <p:sp>
        <p:nvSpPr>
          <p:cNvPr id="3" name="Subtitle 2">
            <a:extLst>
              <a:ext uri="{FF2B5EF4-FFF2-40B4-BE49-F238E27FC236}">
                <a16:creationId xmlns:a16="http://schemas.microsoft.com/office/drawing/2014/main" id="{99F2A661-E12F-4DA4-89DE-F2048B1B4308}"/>
              </a:ext>
            </a:extLst>
          </p:cNvPr>
          <p:cNvSpPr>
            <a:spLocks noGrp="1"/>
          </p:cNvSpPr>
          <p:nvPr>
            <p:ph type="subTitle" idx="1" hasCustomPrompt="1"/>
          </p:nvPr>
        </p:nvSpPr>
        <p:spPr>
          <a:xfrm>
            <a:off x="8336042" y="4057095"/>
            <a:ext cx="3284832" cy="1553129"/>
          </a:xfrm>
          <a:prstGeom prst="rect">
            <a:avLst/>
          </a:prstGeom>
        </p:spPr>
        <p:txBody>
          <a:bodyPr/>
          <a:lstStyle>
            <a:lvl1pPr marL="0" indent="0" algn="l">
              <a:buNone/>
              <a:defRPr sz="1800" spc="100" baseline="0">
                <a:solidFill>
                  <a:schemeClr val="accent6">
                    <a:lumMod val="10000"/>
                    <a:lumOff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3377346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rket Comparison">
    <p:bg>
      <p:bgPr>
        <a:solidFill>
          <a:schemeClr val="bg1">
            <a:lumMod val="50000"/>
          </a:schemeClr>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59927B5-CD76-4CF2-9218-21B4ABE3CED9}"/>
              </a:ext>
            </a:extLst>
          </p:cNvPr>
          <p:cNvSpPr>
            <a:spLocks noGrp="1"/>
          </p:cNvSpPr>
          <p:nvPr>
            <p:ph type="dt" sz="half" idx="10"/>
          </p:nvPr>
        </p:nvSpPr>
        <p:spPr/>
        <p:txBody>
          <a:bodyPr/>
          <a:lstStyle>
            <a:lvl1pPr>
              <a:defRPr>
                <a:solidFill>
                  <a:schemeClr val="bg1"/>
                </a:solidFill>
              </a:defRPr>
            </a:lvl1pPr>
          </a:lstStyle>
          <a:p>
            <a:r>
              <a:rPr lang="en-US"/>
              <a:t>8/03/20XX</a:t>
            </a:r>
          </a:p>
        </p:txBody>
      </p:sp>
      <p:sp>
        <p:nvSpPr>
          <p:cNvPr id="5" name="Footer Placeholder 4">
            <a:extLst>
              <a:ext uri="{FF2B5EF4-FFF2-40B4-BE49-F238E27FC236}">
                <a16:creationId xmlns:a16="http://schemas.microsoft.com/office/drawing/2014/main" id="{89DE09AE-94B2-4BFF-BDCE-0B4930D63674}"/>
              </a:ext>
            </a:extLst>
          </p:cNvPr>
          <p:cNvSpPr>
            <a:spLocks noGrp="1"/>
          </p:cNvSpPr>
          <p:nvPr>
            <p:ph type="ftr" sz="quarter" idx="11"/>
          </p:nvPr>
        </p:nvSpPr>
        <p:spPr/>
        <p:txBody>
          <a:bodyPr/>
          <a:lstStyle>
            <a:lvl1pPr>
              <a:defRPr>
                <a:solidFill>
                  <a:schemeClr val="bg1"/>
                </a:solidFill>
              </a:defRPr>
            </a:lvl1pPr>
          </a:lstStyle>
          <a:p>
            <a:r>
              <a:rPr lang="en-US"/>
              <a:t>PITCH DECK</a:t>
            </a:r>
          </a:p>
        </p:txBody>
      </p:sp>
      <p:sp>
        <p:nvSpPr>
          <p:cNvPr id="6" name="Slide Number Placeholder 5">
            <a:extLst>
              <a:ext uri="{FF2B5EF4-FFF2-40B4-BE49-F238E27FC236}">
                <a16:creationId xmlns:a16="http://schemas.microsoft.com/office/drawing/2014/main" id="{6F7DB683-0E38-45C3-A062-8642CC4CC8AF}"/>
              </a:ext>
            </a:extLst>
          </p:cNvPr>
          <p:cNvSpPr>
            <a:spLocks noGrp="1"/>
          </p:cNvSpPr>
          <p:nvPr>
            <p:ph type="sldNum" sz="quarter" idx="12"/>
          </p:nvPr>
        </p:nvSpPr>
        <p:spPr/>
        <p:txBody>
          <a:bodyPr/>
          <a:lstStyle>
            <a:lvl1pPr>
              <a:defRPr>
                <a:solidFill>
                  <a:schemeClr val="bg1"/>
                </a:solidFill>
              </a:defRPr>
            </a:lvl1pPr>
          </a:lstStyle>
          <a:p>
            <a:fld id="{4F6357DA-28E9-40D3-918C-4D14E8263D81}" type="slidenum">
              <a:rPr lang="en-US" smtClean="0"/>
              <a:pPr/>
              <a:t>‹N°›</a:t>
            </a:fld>
            <a:endParaRPr lang="en-US"/>
          </a:p>
        </p:txBody>
      </p:sp>
      <p:sp>
        <p:nvSpPr>
          <p:cNvPr id="11" name="Text Placeholder 10">
            <a:extLst>
              <a:ext uri="{FF2B5EF4-FFF2-40B4-BE49-F238E27FC236}">
                <a16:creationId xmlns:a16="http://schemas.microsoft.com/office/drawing/2014/main" id="{B3A9F833-D729-4A7C-AE1F-BAAF1214BA7E}"/>
              </a:ext>
            </a:extLst>
          </p:cNvPr>
          <p:cNvSpPr>
            <a:spLocks noGrp="1"/>
          </p:cNvSpPr>
          <p:nvPr>
            <p:ph type="body" sz="quarter" idx="13" hasCustomPrompt="1"/>
          </p:nvPr>
        </p:nvSpPr>
        <p:spPr>
          <a:xfrm>
            <a:off x="838200" y="4428271"/>
            <a:ext cx="2939143" cy="469089"/>
          </a:xfrm>
          <a:prstGeom prst="rect">
            <a:avLst/>
          </a:prstGeom>
        </p:spPr>
        <p:txBody>
          <a:bodyPr anchor="t"/>
          <a:lstStyle>
            <a:lvl1pPr marL="0" indent="0" algn="ctr">
              <a:lnSpc>
                <a:spcPct val="125000"/>
              </a:lnSpc>
              <a:spcBef>
                <a:spcPts val="0"/>
              </a:spcBef>
              <a:buNone/>
              <a:defRPr sz="1400" b="1" cap="all" spc="100" baseline="0">
                <a:solidFill>
                  <a:schemeClr val="bg1"/>
                </a:solidFill>
                <a:latin typeface="+mj-lt"/>
              </a:defRPr>
            </a:lvl1pPr>
          </a:lstStyle>
          <a:p>
            <a:pPr lvl="0"/>
            <a:r>
              <a:rPr lang="en-US"/>
              <a:t>Click to add text</a:t>
            </a:r>
          </a:p>
        </p:txBody>
      </p:sp>
      <p:sp>
        <p:nvSpPr>
          <p:cNvPr id="13" name="Text Placeholder 10">
            <a:extLst>
              <a:ext uri="{FF2B5EF4-FFF2-40B4-BE49-F238E27FC236}">
                <a16:creationId xmlns:a16="http://schemas.microsoft.com/office/drawing/2014/main" id="{D914E175-8C78-40BB-9962-8A85F2F0E41A}"/>
              </a:ext>
            </a:extLst>
          </p:cNvPr>
          <p:cNvSpPr>
            <a:spLocks noGrp="1"/>
          </p:cNvSpPr>
          <p:nvPr>
            <p:ph type="body" sz="quarter" idx="17" hasCustomPrompt="1"/>
          </p:nvPr>
        </p:nvSpPr>
        <p:spPr>
          <a:xfrm>
            <a:off x="838200" y="4753993"/>
            <a:ext cx="2939143" cy="469089"/>
          </a:xfrm>
          <a:prstGeom prst="rect">
            <a:avLst/>
          </a:prstGeom>
        </p:spPr>
        <p:txBody>
          <a:bodyPr anchor="t"/>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14" name="Text Placeholder 10">
            <a:extLst>
              <a:ext uri="{FF2B5EF4-FFF2-40B4-BE49-F238E27FC236}">
                <a16:creationId xmlns:a16="http://schemas.microsoft.com/office/drawing/2014/main" id="{13F63585-E36E-41A6-95F2-CD2BE2D6559D}"/>
              </a:ext>
            </a:extLst>
          </p:cNvPr>
          <p:cNvSpPr>
            <a:spLocks noGrp="1"/>
          </p:cNvSpPr>
          <p:nvPr>
            <p:ph type="body" sz="quarter" idx="18" hasCustomPrompt="1"/>
          </p:nvPr>
        </p:nvSpPr>
        <p:spPr>
          <a:xfrm>
            <a:off x="4626428" y="4428271"/>
            <a:ext cx="2939143" cy="469089"/>
          </a:xfrm>
          <a:prstGeom prst="rect">
            <a:avLst/>
          </a:prstGeom>
        </p:spPr>
        <p:txBody>
          <a:bodyPr anchor="t"/>
          <a:lstStyle>
            <a:lvl1pPr marL="0" indent="0" algn="ctr">
              <a:lnSpc>
                <a:spcPct val="125000"/>
              </a:lnSpc>
              <a:spcBef>
                <a:spcPts val="0"/>
              </a:spcBef>
              <a:buNone/>
              <a:defRPr sz="1400" b="1" cap="all" spc="100" baseline="0">
                <a:solidFill>
                  <a:schemeClr val="bg1"/>
                </a:solidFill>
                <a:latin typeface="+mj-lt"/>
              </a:defRPr>
            </a:lvl1pPr>
          </a:lstStyle>
          <a:p>
            <a:pPr lvl="0"/>
            <a:r>
              <a:rPr lang="en-US"/>
              <a:t>Click to add text</a:t>
            </a:r>
          </a:p>
        </p:txBody>
      </p:sp>
      <p:sp>
        <p:nvSpPr>
          <p:cNvPr id="16" name="Text Placeholder 10">
            <a:extLst>
              <a:ext uri="{FF2B5EF4-FFF2-40B4-BE49-F238E27FC236}">
                <a16:creationId xmlns:a16="http://schemas.microsoft.com/office/drawing/2014/main" id="{10FF23F7-3892-471E-AFA1-0D8BE8F43FB8}"/>
              </a:ext>
            </a:extLst>
          </p:cNvPr>
          <p:cNvSpPr>
            <a:spLocks noGrp="1"/>
          </p:cNvSpPr>
          <p:nvPr>
            <p:ph type="body" sz="quarter" idx="20" hasCustomPrompt="1"/>
          </p:nvPr>
        </p:nvSpPr>
        <p:spPr>
          <a:xfrm>
            <a:off x="4626428" y="4753993"/>
            <a:ext cx="2939143" cy="469089"/>
          </a:xfrm>
          <a:prstGeom prst="rect">
            <a:avLst/>
          </a:prstGeom>
        </p:spPr>
        <p:txBody>
          <a:bodyPr anchor="t"/>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17" name="Text Placeholder 10">
            <a:extLst>
              <a:ext uri="{FF2B5EF4-FFF2-40B4-BE49-F238E27FC236}">
                <a16:creationId xmlns:a16="http://schemas.microsoft.com/office/drawing/2014/main" id="{24D6B59F-6577-4B1E-B7F8-134B42084EF6}"/>
              </a:ext>
            </a:extLst>
          </p:cNvPr>
          <p:cNvSpPr>
            <a:spLocks noGrp="1"/>
          </p:cNvSpPr>
          <p:nvPr>
            <p:ph type="body" sz="quarter" idx="21" hasCustomPrompt="1"/>
          </p:nvPr>
        </p:nvSpPr>
        <p:spPr>
          <a:xfrm>
            <a:off x="8414657" y="4428271"/>
            <a:ext cx="2939143" cy="469089"/>
          </a:xfrm>
          <a:prstGeom prst="rect">
            <a:avLst/>
          </a:prstGeom>
        </p:spPr>
        <p:txBody>
          <a:bodyPr anchor="t"/>
          <a:lstStyle>
            <a:lvl1pPr marL="0" indent="0" algn="ctr">
              <a:lnSpc>
                <a:spcPct val="125000"/>
              </a:lnSpc>
              <a:spcBef>
                <a:spcPts val="0"/>
              </a:spcBef>
              <a:buNone/>
              <a:defRPr sz="1400" b="1" cap="all" spc="100" baseline="0">
                <a:solidFill>
                  <a:schemeClr val="bg1"/>
                </a:solidFill>
                <a:latin typeface="+mj-lt"/>
              </a:defRPr>
            </a:lvl1pPr>
          </a:lstStyle>
          <a:p>
            <a:pPr lvl="0"/>
            <a:r>
              <a:rPr lang="en-US"/>
              <a:t>Click to add text</a:t>
            </a:r>
          </a:p>
        </p:txBody>
      </p:sp>
      <p:sp>
        <p:nvSpPr>
          <p:cNvPr id="19" name="Text Placeholder 10">
            <a:extLst>
              <a:ext uri="{FF2B5EF4-FFF2-40B4-BE49-F238E27FC236}">
                <a16:creationId xmlns:a16="http://schemas.microsoft.com/office/drawing/2014/main" id="{39A963ED-FD03-4AAC-B023-59B209A5EB88}"/>
              </a:ext>
            </a:extLst>
          </p:cNvPr>
          <p:cNvSpPr>
            <a:spLocks noGrp="1"/>
          </p:cNvSpPr>
          <p:nvPr>
            <p:ph type="body" sz="quarter" idx="23" hasCustomPrompt="1"/>
          </p:nvPr>
        </p:nvSpPr>
        <p:spPr>
          <a:xfrm>
            <a:off x="8414657" y="4753993"/>
            <a:ext cx="2939143" cy="469089"/>
          </a:xfrm>
          <a:prstGeom prst="rect">
            <a:avLst/>
          </a:prstGeom>
        </p:spPr>
        <p:txBody>
          <a:bodyPr anchor="t"/>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26" name="Title 1">
            <a:extLst>
              <a:ext uri="{FF2B5EF4-FFF2-40B4-BE49-F238E27FC236}">
                <a16:creationId xmlns:a16="http://schemas.microsoft.com/office/drawing/2014/main" id="{23ED9778-7DC1-4EFA-92B5-2B9F0740F53A}"/>
              </a:ext>
            </a:extLst>
          </p:cNvPr>
          <p:cNvSpPr>
            <a:spLocks noGrp="1"/>
          </p:cNvSpPr>
          <p:nvPr>
            <p:ph type="ctrTitle" hasCustomPrompt="1"/>
          </p:nvPr>
        </p:nvSpPr>
        <p:spPr>
          <a:xfrm>
            <a:off x="2989604" y="724868"/>
            <a:ext cx="6212793" cy="639955"/>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
        <p:nvSpPr>
          <p:cNvPr id="18" name="Text Placeholder 14">
            <a:extLst>
              <a:ext uri="{FF2B5EF4-FFF2-40B4-BE49-F238E27FC236}">
                <a16:creationId xmlns:a16="http://schemas.microsoft.com/office/drawing/2014/main" id="{F1777D6D-27DD-4DA3-8C4C-B8F9BA9B189D}"/>
              </a:ext>
            </a:extLst>
          </p:cNvPr>
          <p:cNvSpPr>
            <a:spLocks noGrp="1"/>
          </p:cNvSpPr>
          <p:nvPr>
            <p:ph type="body" sz="quarter" idx="26" hasCustomPrompt="1"/>
          </p:nvPr>
        </p:nvSpPr>
        <p:spPr>
          <a:xfrm>
            <a:off x="1390331" y="2383034"/>
            <a:ext cx="1837944" cy="1837944"/>
          </a:xfrm>
          <a:prstGeom prst="ellipse">
            <a:avLst/>
          </a:prstGeom>
          <a:solidFill>
            <a:schemeClr val="accent6"/>
          </a:solidFill>
        </p:spPr>
        <p:txBody>
          <a:bodyPr anchor="ctr"/>
          <a:lstStyle>
            <a:lvl1pPr marL="0" indent="0" algn="ctr">
              <a:lnSpc>
                <a:spcPct val="100000"/>
              </a:lnSpc>
              <a:spcBef>
                <a:spcPts val="0"/>
              </a:spcBef>
              <a:buNone/>
              <a:defRPr sz="4000" b="1" cap="all" spc="200" baseline="0">
                <a:solidFill>
                  <a:schemeClr val="bg1"/>
                </a:solidFill>
                <a:latin typeface="+mj-lt"/>
              </a:defRPr>
            </a:lvl1pPr>
          </a:lstStyle>
          <a:p>
            <a:pPr lvl="0"/>
            <a:r>
              <a:rPr lang="en-US"/>
              <a:t>$3b</a:t>
            </a:r>
          </a:p>
        </p:txBody>
      </p:sp>
      <p:sp>
        <p:nvSpPr>
          <p:cNvPr id="20" name="Text Placeholder 14">
            <a:extLst>
              <a:ext uri="{FF2B5EF4-FFF2-40B4-BE49-F238E27FC236}">
                <a16:creationId xmlns:a16="http://schemas.microsoft.com/office/drawing/2014/main" id="{B99795F1-D282-42EE-BFEC-2F47E8BE5D33}"/>
              </a:ext>
            </a:extLst>
          </p:cNvPr>
          <p:cNvSpPr>
            <a:spLocks noGrp="1"/>
          </p:cNvSpPr>
          <p:nvPr>
            <p:ph type="body" sz="quarter" idx="27" hasCustomPrompt="1"/>
          </p:nvPr>
        </p:nvSpPr>
        <p:spPr>
          <a:xfrm>
            <a:off x="5178559" y="2383034"/>
            <a:ext cx="1837944" cy="1837944"/>
          </a:xfrm>
          <a:prstGeom prst="ellipse">
            <a:avLst/>
          </a:prstGeom>
          <a:solidFill>
            <a:schemeClr val="accent4">
              <a:lumMod val="75000"/>
            </a:schemeClr>
          </a:solidFill>
        </p:spPr>
        <p:txBody>
          <a:bodyPr anchor="ctr"/>
          <a:lstStyle>
            <a:lvl1pPr marL="0" indent="0" algn="ctr">
              <a:lnSpc>
                <a:spcPct val="100000"/>
              </a:lnSpc>
              <a:spcBef>
                <a:spcPts val="0"/>
              </a:spcBef>
              <a:buNone/>
              <a:defRPr sz="4000" b="1" cap="all" spc="200" baseline="0">
                <a:solidFill>
                  <a:schemeClr val="bg1"/>
                </a:solidFill>
                <a:latin typeface="+mj-lt"/>
              </a:defRPr>
            </a:lvl1pPr>
          </a:lstStyle>
          <a:p>
            <a:pPr lvl="0"/>
            <a:r>
              <a:rPr lang="en-US"/>
              <a:t>$2b</a:t>
            </a:r>
          </a:p>
        </p:txBody>
      </p:sp>
      <p:sp>
        <p:nvSpPr>
          <p:cNvPr id="21" name="Text Placeholder 14">
            <a:extLst>
              <a:ext uri="{FF2B5EF4-FFF2-40B4-BE49-F238E27FC236}">
                <a16:creationId xmlns:a16="http://schemas.microsoft.com/office/drawing/2014/main" id="{E7EDCD32-FC44-473D-A0D4-F71DAF57286F}"/>
              </a:ext>
            </a:extLst>
          </p:cNvPr>
          <p:cNvSpPr>
            <a:spLocks noGrp="1"/>
          </p:cNvSpPr>
          <p:nvPr>
            <p:ph type="body" sz="quarter" idx="28" hasCustomPrompt="1"/>
          </p:nvPr>
        </p:nvSpPr>
        <p:spPr>
          <a:xfrm>
            <a:off x="8966788" y="2383034"/>
            <a:ext cx="1837944" cy="1837944"/>
          </a:xfrm>
          <a:prstGeom prst="ellipse">
            <a:avLst/>
          </a:prstGeom>
          <a:solidFill>
            <a:schemeClr val="accent4"/>
          </a:solidFill>
        </p:spPr>
        <p:txBody>
          <a:bodyPr anchor="ctr"/>
          <a:lstStyle>
            <a:lvl1pPr marL="0" indent="0" algn="ctr">
              <a:lnSpc>
                <a:spcPct val="100000"/>
              </a:lnSpc>
              <a:spcBef>
                <a:spcPts val="0"/>
              </a:spcBef>
              <a:buNone/>
              <a:defRPr sz="4000" b="1" cap="all" spc="200" baseline="0">
                <a:solidFill>
                  <a:schemeClr val="bg1"/>
                </a:solidFill>
                <a:latin typeface="+mj-lt"/>
              </a:defRPr>
            </a:lvl1pPr>
          </a:lstStyle>
          <a:p>
            <a:pPr lvl="0"/>
            <a:r>
              <a:rPr lang="en-US"/>
              <a:t>$1b</a:t>
            </a:r>
          </a:p>
        </p:txBody>
      </p:sp>
    </p:spTree>
    <p:extLst>
      <p:ext uri="{BB962C8B-B14F-4D97-AF65-F5344CB8AC3E}">
        <p14:creationId xmlns:p14="http://schemas.microsoft.com/office/powerpoint/2010/main" val="865040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ur Competition ">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9332B195-6B28-453B-8483-E18845F548FE}"/>
              </a:ext>
            </a:extLst>
          </p:cNvPr>
          <p:cNvSpPr>
            <a:spLocks noGrp="1"/>
          </p:cNvSpPr>
          <p:nvPr>
            <p:ph type="pic" sz="quarter" idx="13" hasCustomPrompt="1"/>
          </p:nvPr>
        </p:nvSpPr>
        <p:spPr>
          <a:xfrm>
            <a:off x="-4281" y="0"/>
            <a:ext cx="12196282" cy="2442916"/>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3" name="Date Placeholder 2">
            <a:extLst>
              <a:ext uri="{FF2B5EF4-FFF2-40B4-BE49-F238E27FC236}">
                <a16:creationId xmlns:a16="http://schemas.microsoft.com/office/drawing/2014/main" id="{F1034CA5-4FBD-4728-A5D5-B55A51F3EC89}"/>
              </a:ext>
            </a:extLst>
          </p:cNvPr>
          <p:cNvSpPr>
            <a:spLocks noGrp="1"/>
          </p:cNvSpPr>
          <p:nvPr>
            <p:ph type="dt" sz="half" idx="10"/>
          </p:nvPr>
        </p:nvSpPr>
        <p:spPr/>
        <p:txBody>
          <a:bodyPr/>
          <a:lstStyle>
            <a:lvl1pPr>
              <a:defRPr>
                <a:solidFill>
                  <a:schemeClr val="bg2">
                    <a:lumMod val="50000"/>
                  </a:schemeClr>
                </a:solidFill>
              </a:defRPr>
            </a:lvl1pPr>
          </a:lstStyle>
          <a:p>
            <a:r>
              <a:rPr lang="en-US"/>
              <a:t>8/03/20XX</a:t>
            </a:r>
          </a:p>
        </p:txBody>
      </p:sp>
      <p:sp>
        <p:nvSpPr>
          <p:cNvPr id="4" name="Footer Placeholder 3">
            <a:extLst>
              <a:ext uri="{FF2B5EF4-FFF2-40B4-BE49-F238E27FC236}">
                <a16:creationId xmlns:a16="http://schemas.microsoft.com/office/drawing/2014/main" id="{DEB12970-8175-4B63-9ABC-FF21E5FB07CA}"/>
              </a:ext>
            </a:extLst>
          </p:cNvPr>
          <p:cNvSpPr>
            <a:spLocks noGrp="1"/>
          </p:cNvSpPr>
          <p:nvPr>
            <p:ph type="ftr" sz="quarter" idx="11"/>
          </p:nvPr>
        </p:nvSpPr>
        <p:spPr/>
        <p:txBody>
          <a:bodyPr/>
          <a:lstStyle>
            <a:lvl1pPr>
              <a:defRPr>
                <a:solidFill>
                  <a:schemeClr val="bg2">
                    <a:lumMod val="50000"/>
                  </a:schemeClr>
                </a:solidFill>
              </a:defRPr>
            </a:lvl1pPr>
          </a:lstStyle>
          <a:p>
            <a:r>
              <a:rPr lang="en-US"/>
              <a:t>PITCH DECK</a:t>
            </a:r>
          </a:p>
        </p:txBody>
      </p:sp>
      <p:sp>
        <p:nvSpPr>
          <p:cNvPr id="5" name="Slide Number Placeholder 4">
            <a:extLst>
              <a:ext uri="{FF2B5EF4-FFF2-40B4-BE49-F238E27FC236}">
                <a16:creationId xmlns:a16="http://schemas.microsoft.com/office/drawing/2014/main" id="{D2E5FFB0-6DFB-4547-AB5E-A22910F479A1}"/>
              </a:ext>
            </a:extLst>
          </p:cNvPr>
          <p:cNvSpPr>
            <a:spLocks noGrp="1"/>
          </p:cNvSpPr>
          <p:nvPr>
            <p:ph type="sldNum" sz="quarter" idx="12"/>
          </p:nvPr>
        </p:nvSpPr>
        <p:spPr/>
        <p:txBody>
          <a:bodyPr/>
          <a:lstStyle>
            <a:lvl1pPr>
              <a:defRPr>
                <a:solidFill>
                  <a:schemeClr val="bg2">
                    <a:lumMod val="50000"/>
                  </a:schemeClr>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3B15B0B7-1296-4FBF-8D28-A0D282176365}"/>
              </a:ext>
            </a:extLst>
          </p:cNvPr>
          <p:cNvSpPr>
            <a:spLocks noGrp="1"/>
          </p:cNvSpPr>
          <p:nvPr>
            <p:ph type="ctrTitle" hasCustomPrompt="1"/>
          </p:nvPr>
        </p:nvSpPr>
        <p:spPr>
          <a:xfrm>
            <a:off x="819728" y="2679238"/>
            <a:ext cx="4386945" cy="545148"/>
          </a:xfrm>
          <a:prstGeom prst="rect">
            <a:avLst/>
          </a:prstGeom>
        </p:spPr>
        <p:txBody>
          <a:bodyPr anchor="b"/>
          <a:lstStyle>
            <a:lvl1pPr algn="l">
              <a:defRPr sz="2200" b="1" cap="all" spc="200" baseline="0">
                <a:solidFill>
                  <a:schemeClr val="accent1"/>
                </a:solidFill>
                <a:latin typeface="+mj-lt"/>
              </a:defRPr>
            </a:lvl1pPr>
          </a:lstStyle>
          <a:p>
            <a:r>
              <a:rPr lang="en-US"/>
              <a:t>Click to add title</a:t>
            </a:r>
          </a:p>
        </p:txBody>
      </p:sp>
      <p:sp>
        <p:nvSpPr>
          <p:cNvPr id="10" name="Text Placeholder 10">
            <a:extLst>
              <a:ext uri="{FF2B5EF4-FFF2-40B4-BE49-F238E27FC236}">
                <a16:creationId xmlns:a16="http://schemas.microsoft.com/office/drawing/2014/main" id="{41958F62-D93E-4433-9FC8-4CFA9792BDB2}"/>
              </a:ext>
            </a:extLst>
          </p:cNvPr>
          <p:cNvSpPr>
            <a:spLocks noGrp="1"/>
          </p:cNvSpPr>
          <p:nvPr>
            <p:ph type="body" sz="quarter" idx="14" hasCustomPrompt="1"/>
          </p:nvPr>
        </p:nvSpPr>
        <p:spPr>
          <a:xfrm>
            <a:off x="819728" y="4085594"/>
            <a:ext cx="4953000" cy="2046251"/>
          </a:xfrm>
          <a:prstGeom prst="rect">
            <a:avLst/>
          </a:prstGeom>
        </p:spPr>
        <p:txBody>
          <a:bodyPr anchor="t"/>
          <a:lstStyle>
            <a:lvl1pPr marL="0" indent="0" algn="l">
              <a:lnSpc>
                <a:spcPct val="125000"/>
              </a:lnSpc>
              <a:spcBef>
                <a:spcPts val="0"/>
              </a:spcBef>
              <a:spcAft>
                <a:spcPts val="1000"/>
              </a:spcAft>
              <a:buNone/>
              <a:defRPr sz="1400" cap="none" spc="100" baseline="0">
                <a:solidFill>
                  <a:schemeClr val="tx1"/>
                </a:solidFill>
                <a:latin typeface="+mn-lt"/>
              </a:defRPr>
            </a:lvl1pPr>
          </a:lstStyle>
          <a:p>
            <a:pPr lvl="0"/>
            <a:r>
              <a:rPr lang="en-US"/>
              <a:t>Click to add text</a:t>
            </a:r>
          </a:p>
        </p:txBody>
      </p:sp>
      <p:sp>
        <p:nvSpPr>
          <p:cNvPr id="11" name="Text Placeholder 10">
            <a:extLst>
              <a:ext uri="{FF2B5EF4-FFF2-40B4-BE49-F238E27FC236}">
                <a16:creationId xmlns:a16="http://schemas.microsoft.com/office/drawing/2014/main" id="{23D482AA-5393-4260-A25C-77242CC39847}"/>
              </a:ext>
            </a:extLst>
          </p:cNvPr>
          <p:cNvSpPr>
            <a:spLocks noGrp="1"/>
          </p:cNvSpPr>
          <p:nvPr>
            <p:ph type="body" sz="quarter" idx="16" hasCustomPrompt="1"/>
          </p:nvPr>
        </p:nvSpPr>
        <p:spPr>
          <a:xfrm>
            <a:off x="819728" y="3706090"/>
            <a:ext cx="4953000" cy="426393"/>
          </a:xfrm>
          <a:prstGeom prst="rect">
            <a:avLst/>
          </a:prstGeom>
        </p:spPr>
        <p:txBody>
          <a:bodyPr anchor="b"/>
          <a:lstStyle>
            <a:lvl1pPr marL="0" indent="0" algn="l">
              <a:buNone/>
              <a:defRPr sz="1400" b="1" cap="all" spc="100" baseline="0">
                <a:solidFill>
                  <a:schemeClr val="accent1"/>
                </a:solidFill>
                <a:latin typeface="+mj-lt"/>
              </a:defRPr>
            </a:lvl1pPr>
          </a:lstStyle>
          <a:p>
            <a:pPr lvl="0"/>
            <a:r>
              <a:rPr lang="en-US"/>
              <a:t>Click to add subtitle</a:t>
            </a:r>
          </a:p>
        </p:txBody>
      </p:sp>
      <p:sp>
        <p:nvSpPr>
          <p:cNvPr id="12" name="Text Placeholder 10">
            <a:extLst>
              <a:ext uri="{FF2B5EF4-FFF2-40B4-BE49-F238E27FC236}">
                <a16:creationId xmlns:a16="http://schemas.microsoft.com/office/drawing/2014/main" id="{57434F13-1C2F-416A-A9F8-479D11410BED}"/>
              </a:ext>
            </a:extLst>
          </p:cNvPr>
          <p:cNvSpPr>
            <a:spLocks noGrp="1"/>
          </p:cNvSpPr>
          <p:nvPr>
            <p:ph type="body" sz="quarter" idx="17" hasCustomPrompt="1"/>
          </p:nvPr>
        </p:nvSpPr>
        <p:spPr>
          <a:xfrm>
            <a:off x="6400800" y="4085594"/>
            <a:ext cx="4953000" cy="2046251"/>
          </a:xfrm>
          <a:prstGeom prst="rect">
            <a:avLst/>
          </a:prstGeom>
        </p:spPr>
        <p:txBody>
          <a:bodyPr anchor="t"/>
          <a:lstStyle>
            <a:lvl1pPr marL="0" indent="0" algn="l">
              <a:lnSpc>
                <a:spcPct val="125000"/>
              </a:lnSpc>
              <a:spcBef>
                <a:spcPts val="0"/>
              </a:spcBef>
              <a:spcAft>
                <a:spcPts val="1000"/>
              </a:spcAft>
              <a:buNone/>
              <a:defRPr sz="1400" cap="none" spc="100" baseline="0">
                <a:solidFill>
                  <a:schemeClr val="tx1"/>
                </a:solidFill>
                <a:latin typeface="+mn-lt"/>
              </a:defRPr>
            </a:lvl1pPr>
          </a:lstStyle>
          <a:p>
            <a:pPr lvl="0"/>
            <a:r>
              <a:rPr lang="en-US"/>
              <a:t>Click to add text</a:t>
            </a:r>
          </a:p>
        </p:txBody>
      </p:sp>
      <p:sp>
        <p:nvSpPr>
          <p:cNvPr id="13" name="Text Placeholder 10">
            <a:extLst>
              <a:ext uri="{FF2B5EF4-FFF2-40B4-BE49-F238E27FC236}">
                <a16:creationId xmlns:a16="http://schemas.microsoft.com/office/drawing/2014/main" id="{FC8B7634-CFB8-480E-9065-D580A180133A}"/>
              </a:ext>
            </a:extLst>
          </p:cNvPr>
          <p:cNvSpPr>
            <a:spLocks noGrp="1"/>
          </p:cNvSpPr>
          <p:nvPr>
            <p:ph type="body" sz="quarter" idx="18" hasCustomPrompt="1"/>
          </p:nvPr>
        </p:nvSpPr>
        <p:spPr>
          <a:xfrm>
            <a:off x="6400800" y="3706090"/>
            <a:ext cx="4953000" cy="426393"/>
          </a:xfrm>
          <a:prstGeom prst="rect">
            <a:avLst/>
          </a:prstGeom>
        </p:spPr>
        <p:txBody>
          <a:bodyPr anchor="b"/>
          <a:lstStyle>
            <a:lvl1pPr marL="0" indent="0" algn="l">
              <a:buNone/>
              <a:defRPr sz="1400" b="1" cap="all" spc="100" baseline="0">
                <a:solidFill>
                  <a:schemeClr val="accent1"/>
                </a:solidFill>
                <a:latin typeface="+mj-lt"/>
              </a:defRPr>
            </a:lvl1pPr>
          </a:lstStyle>
          <a:p>
            <a:pPr lvl="0"/>
            <a:r>
              <a:rPr lang="en-US"/>
              <a:t>Click to add subtitle</a:t>
            </a:r>
          </a:p>
        </p:txBody>
      </p:sp>
    </p:spTree>
    <p:extLst>
      <p:ext uri="{BB962C8B-B14F-4D97-AF65-F5344CB8AC3E}">
        <p14:creationId xmlns:p14="http://schemas.microsoft.com/office/powerpoint/2010/main" val="1997104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2433EF2-C2C4-4062-9D92-0FB277293D45}"/>
              </a:ext>
            </a:extLst>
          </p:cNvPr>
          <p:cNvSpPr>
            <a:spLocks noGrp="1"/>
          </p:cNvSpPr>
          <p:nvPr>
            <p:ph type="dt" sz="half" idx="10"/>
          </p:nvPr>
        </p:nvSpPr>
        <p:spPr/>
        <p:txBody>
          <a:bodyPr/>
          <a:lstStyle>
            <a:lvl1pPr>
              <a:defRPr>
                <a:solidFill>
                  <a:schemeClr val="bg2">
                    <a:lumMod val="50000"/>
                  </a:schemeClr>
                </a:solidFill>
              </a:defRPr>
            </a:lvl1pPr>
          </a:lstStyle>
          <a:p>
            <a:r>
              <a:rPr lang="en-US"/>
              <a:t>8/03/20XX</a:t>
            </a:r>
          </a:p>
        </p:txBody>
      </p:sp>
      <p:sp>
        <p:nvSpPr>
          <p:cNvPr id="5" name="Footer Placeholder 4">
            <a:extLst>
              <a:ext uri="{FF2B5EF4-FFF2-40B4-BE49-F238E27FC236}">
                <a16:creationId xmlns:a16="http://schemas.microsoft.com/office/drawing/2014/main" id="{CD63FBE5-A165-4D71-A770-FE4E13B1A687}"/>
              </a:ext>
            </a:extLst>
          </p:cNvPr>
          <p:cNvSpPr>
            <a:spLocks noGrp="1"/>
          </p:cNvSpPr>
          <p:nvPr>
            <p:ph type="ftr" sz="quarter" idx="11"/>
          </p:nvPr>
        </p:nvSpPr>
        <p:spPr/>
        <p:txBody>
          <a:bodyPr/>
          <a:lstStyle>
            <a:lvl1pPr>
              <a:defRPr>
                <a:solidFill>
                  <a:schemeClr val="bg2">
                    <a:lumMod val="50000"/>
                  </a:schemeClr>
                </a:solidFill>
              </a:defRPr>
            </a:lvl1pPr>
          </a:lstStyle>
          <a:p>
            <a:r>
              <a:rPr lang="en-US"/>
              <a:t>PITCH DECK</a:t>
            </a:r>
          </a:p>
        </p:txBody>
      </p:sp>
      <p:sp>
        <p:nvSpPr>
          <p:cNvPr id="6" name="Slide Number Placeholder 5">
            <a:extLst>
              <a:ext uri="{FF2B5EF4-FFF2-40B4-BE49-F238E27FC236}">
                <a16:creationId xmlns:a16="http://schemas.microsoft.com/office/drawing/2014/main" id="{B9B91C94-93DA-4850-9EE8-968DAF8900BD}"/>
              </a:ext>
            </a:extLst>
          </p:cNvPr>
          <p:cNvSpPr>
            <a:spLocks noGrp="1"/>
          </p:cNvSpPr>
          <p:nvPr>
            <p:ph type="sldNum" sz="quarter" idx="12"/>
          </p:nvPr>
        </p:nvSpPr>
        <p:spPr/>
        <p:txBody>
          <a:bodyPr/>
          <a:lstStyle>
            <a:lvl1pPr>
              <a:defRPr>
                <a:solidFill>
                  <a:schemeClr val="bg2">
                    <a:lumMod val="50000"/>
                  </a:schemeClr>
                </a:solidFill>
              </a:defRPr>
            </a:lvl1pPr>
          </a:lstStyle>
          <a:p>
            <a:fld id="{4F6357DA-28E9-40D3-918C-4D14E8263D81}" type="slidenum">
              <a:rPr lang="en-US" smtClean="0"/>
              <a:pPr/>
              <a:t>‹N°›</a:t>
            </a:fld>
            <a:endParaRPr lang="en-US"/>
          </a:p>
        </p:txBody>
      </p:sp>
      <p:sp>
        <p:nvSpPr>
          <p:cNvPr id="7" name="Text Placeholder 14">
            <a:extLst>
              <a:ext uri="{FF2B5EF4-FFF2-40B4-BE49-F238E27FC236}">
                <a16:creationId xmlns:a16="http://schemas.microsoft.com/office/drawing/2014/main" id="{C9C019F9-A0CC-42FD-9A58-9A76FBC64749}"/>
              </a:ext>
            </a:extLst>
          </p:cNvPr>
          <p:cNvSpPr>
            <a:spLocks noGrp="1"/>
          </p:cNvSpPr>
          <p:nvPr>
            <p:ph type="body" sz="quarter" idx="15" hasCustomPrompt="1"/>
          </p:nvPr>
        </p:nvSpPr>
        <p:spPr>
          <a:xfrm>
            <a:off x="6236499" y="1425477"/>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a:t>Click to add name</a:t>
            </a:r>
          </a:p>
        </p:txBody>
      </p:sp>
      <p:sp>
        <p:nvSpPr>
          <p:cNvPr id="8" name="Text Placeholder 14">
            <a:extLst>
              <a:ext uri="{FF2B5EF4-FFF2-40B4-BE49-F238E27FC236}">
                <a16:creationId xmlns:a16="http://schemas.microsoft.com/office/drawing/2014/main" id="{2F0A1D53-A949-49E7-820F-D18CEC7EA781}"/>
              </a:ext>
            </a:extLst>
          </p:cNvPr>
          <p:cNvSpPr>
            <a:spLocks noGrp="1"/>
          </p:cNvSpPr>
          <p:nvPr>
            <p:ph type="body" sz="quarter" idx="17" hasCustomPrompt="1"/>
          </p:nvPr>
        </p:nvSpPr>
        <p:spPr>
          <a:xfrm>
            <a:off x="6236499" y="5294320"/>
            <a:ext cx="1706965"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a:t>Click to add name</a:t>
            </a:r>
          </a:p>
        </p:txBody>
      </p:sp>
      <p:sp>
        <p:nvSpPr>
          <p:cNvPr id="9" name="Text Placeholder 14">
            <a:extLst>
              <a:ext uri="{FF2B5EF4-FFF2-40B4-BE49-F238E27FC236}">
                <a16:creationId xmlns:a16="http://schemas.microsoft.com/office/drawing/2014/main" id="{FC5403F6-AE51-438F-AF93-56FA7D2A5675}"/>
              </a:ext>
            </a:extLst>
          </p:cNvPr>
          <p:cNvSpPr>
            <a:spLocks noGrp="1"/>
          </p:cNvSpPr>
          <p:nvPr>
            <p:ph type="body" sz="quarter" idx="19" hasCustomPrompt="1"/>
          </p:nvPr>
        </p:nvSpPr>
        <p:spPr>
          <a:xfrm>
            <a:off x="9440311" y="3354359"/>
            <a:ext cx="1380681"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a:t>Click to add name</a:t>
            </a:r>
          </a:p>
        </p:txBody>
      </p:sp>
      <p:sp>
        <p:nvSpPr>
          <p:cNvPr id="11" name="Text Placeholder 14">
            <a:extLst>
              <a:ext uri="{FF2B5EF4-FFF2-40B4-BE49-F238E27FC236}">
                <a16:creationId xmlns:a16="http://schemas.microsoft.com/office/drawing/2014/main" id="{0494832D-1AEB-4A7B-8BC3-8AC645057F58}"/>
              </a:ext>
            </a:extLst>
          </p:cNvPr>
          <p:cNvSpPr>
            <a:spLocks noGrp="1"/>
          </p:cNvSpPr>
          <p:nvPr>
            <p:ph type="body" sz="quarter" idx="20" hasCustomPrompt="1"/>
          </p:nvPr>
        </p:nvSpPr>
        <p:spPr>
          <a:xfrm>
            <a:off x="4743347" y="2194947"/>
            <a:ext cx="1183179" cy="492025"/>
          </a:xfrm>
          <a:prstGeom prst="rect">
            <a:avLst/>
          </a:prstGeom>
        </p:spPr>
        <p:txBody>
          <a:bodyPr anchor="ctr"/>
          <a:lstStyle>
            <a:lvl1pPr marL="0" indent="0" algn="ctr">
              <a:lnSpc>
                <a:spcPct val="100000"/>
              </a:lnSpc>
              <a:buNone/>
              <a:defRPr sz="1200" cap="all" spc="200" baseline="0">
                <a:solidFill>
                  <a:schemeClr val="bg1"/>
                </a:solidFill>
                <a:latin typeface="+mj-lt"/>
              </a:defRPr>
            </a:lvl1pPr>
          </a:lstStyle>
          <a:p>
            <a:pPr lvl="0"/>
            <a:r>
              <a:rPr lang="en-US"/>
              <a:t>Click to add name</a:t>
            </a:r>
          </a:p>
        </p:txBody>
      </p:sp>
      <p:sp>
        <p:nvSpPr>
          <p:cNvPr id="13" name="Text Placeholder 14">
            <a:extLst>
              <a:ext uri="{FF2B5EF4-FFF2-40B4-BE49-F238E27FC236}">
                <a16:creationId xmlns:a16="http://schemas.microsoft.com/office/drawing/2014/main" id="{9DED817B-58D3-4713-A66F-2E4CF578D5E7}"/>
              </a:ext>
            </a:extLst>
          </p:cNvPr>
          <p:cNvSpPr>
            <a:spLocks noGrp="1"/>
          </p:cNvSpPr>
          <p:nvPr>
            <p:ph type="body" sz="quarter" idx="21" hasCustomPrompt="1"/>
          </p:nvPr>
        </p:nvSpPr>
        <p:spPr>
          <a:xfrm>
            <a:off x="5179839" y="4307664"/>
            <a:ext cx="1183179" cy="492025"/>
          </a:xfrm>
          <a:prstGeom prst="rect">
            <a:avLst/>
          </a:prstGeom>
        </p:spPr>
        <p:txBody>
          <a:bodyPr anchor="ctr"/>
          <a:lstStyle>
            <a:lvl1pPr marL="0" indent="0" algn="ctr">
              <a:lnSpc>
                <a:spcPct val="100000"/>
              </a:lnSpc>
              <a:buNone/>
              <a:defRPr sz="1200" cap="all" spc="200" baseline="0">
                <a:solidFill>
                  <a:schemeClr val="bg1"/>
                </a:solidFill>
                <a:latin typeface="+mj-lt"/>
              </a:defRPr>
            </a:lvl1pPr>
          </a:lstStyle>
          <a:p>
            <a:pPr lvl="0"/>
            <a:r>
              <a:rPr lang="en-US"/>
              <a:t>Click to add name</a:t>
            </a:r>
          </a:p>
        </p:txBody>
      </p:sp>
      <p:sp>
        <p:nvSpPr>
          <p:cNvPr id="15" name="Text Placeholder 14">
            <a:extLst>
              <a:ext uri="{FF2B5EF4-FFF2-40B4-BE49-F238E27FC236}">
                <a16:creationId xmlns:a16="http://schemas.microsoft.com/office/drawing/2014/main" id="{D1FE5CBC-B2B8-45FE-986C-504C397B9E10}"/>
              </a:ext>
            </a:extLst>
          </p:cNvPr>
          <p:cNvSpPr>
            <a:spLocks noGrp="1"/>
          </p:cNvSpPr>
          <p:nvPr>
            <p:ph type="body" sz="quarter" idx="22" hasCustomPrompt="1"/>
          </p:nvPr>
        </p:nvSpPr>
        <p:spPr>
          <a:xfrm>
            <a:off x="3642362" y="4439394"/>
            <a:ext cx="1183179" cy="492025"/>
          </a:xfrm>
          <a:prstGeom prst="rect">
            <a:avLst/>
          </a:prstGeom>
        </p:spPr>
        <p:txBody>
          <a:bodyPr anchor="ctr"/>
          <a:lstStyle>
            <a:lvl1pPr marL="0" indent="0" algn="ctr">
              <a:lnSpc>
                <a:spcPct val="100000"/>
              </a:lnSpc>
              <a:buNone/>
              <a:defRPr sz="1200" cap="all" spc="200" baseline="0">
                <a:solidFill>
                  <a:schemeClr val="bg1"/>
                </a:solidFill>
                <a:latin typeface="+mj-lt"/>
              </a:defRPr>
            </a:lvl1pPr>
          </a:lstStyle>
          <a:p>
            <a:pPr lvl="0"/>
            <a:r>
              <a:rPr lang="en-US"/>
              <a:t>Click to add name</a:t>
            </a:r>
          </a:p>
        </p:txBody>
      </p:sp>
      <p:sp>
        <p:nvSpPr>
          <p:cNvPr id="17" name="Text Placeholder 14">
            <a:extLst>
              <a:ext uri="{FF2B5EF4-FFF2-40B4-BE49-F238E27FC236}">
                <a16:creationId xmlns:a16="http://schemas.microsoft.com/office/drawing/2014/main" id="{CE71774F-D73F-4B7F-9152-95EC3F36DDA8}"/>
              </a:ext>
            </a:extLst>
          </p:cNvPr>
          <p:cNvSpPr>
            <a:spLocks noGrp="1"/>
          </p:cNvSpPr>
          <p:nvPr>
            <p:ph type="body" sz="quarter" idx="23" hasCustomPrompt="1"/>
          </p:nvPr>
        </p:nvSpPr>
        <p:spPr>
          <a:xfrm>
            <a:off x="7398712" y="4008089"/>
            <a:ext cx="1183179" cy="492025"/>
          </a:xfrm>
          <a:prstGeom prst="rect">
            <a:avLst/>
          </a:prstGeom>
        </p:spPr>
        <p:txBody>
          <a:bodyPr anchor="ctr"/>
          <a:lstStyle>
            <a:lvl1pPr marL="0" indent="0" algn="ctr">
              <a:lnSpc>
                <a:spcPct val="100000"/>
              </a:lnSpc>
              <a:buNone/>
              <a:defRPr sz="1200"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1154305F-5D9B-4B4A-9F2B-6FBECE7371AA}"/>
              </a:ext>
            </a:extLst>
          </p:cNvPr>
          <p:cNvSpPr>
            <a:spLocks noGrp="1"/>
          </p:cNvSpPr>
          <p:nvPr>
            <p:ph type="body" sz="quarter" idx="25" hasCustomPrompt="1"/>
          </p:nvPr>
        </p:nvSpPr>
        <p:spPr>
          <a:xfrm>
            <a:off x="3543692" y="3354359"/>
            <a:ext cx="1209143" cy="492025"/>
          </a:xfrm>
          <a:prstGeom prst="rect">
            <a:avLst/>
          </a:prstGeom>
        </p:spPr>
        <p:txBody>
          <a:bodyPr anchor="ctr"/>
          <a:lstStyle>
            <a:lvl1pPr marL="0" indent="0" algn="ctr">
              <a:lnSpc>
                <a:spcPct val="100000"/>
              </a:lnSpc>
              <a:buNone/>
              <a:defRPr sz="1000" cap="all" spc="200" baseline="0">
                <a:solidFill>
                  <a:schemeClr val="accent6"/>
                </a:solidFill>
                <a:latin typeface="+mj-lt"/>
              </a:defRPr>
            </a:lvl1pPr>
          </a:lstStyle>
          <a:p>
            <a:pPr lvl="0"/>
            <a:r>
              <a:rPr lang="en-US"/>
              <a:t>Click to add name</a:t>
            </a:r>
          </a:p>
        </p:txBody>
      </p:sp>
      <p:cxnSp>
        <p:nvCxnSpPr>
          <p:cNvPr id="21" name="Straight Connector 20">
            <a:extLst>
              <a:ext uri="{FF2B5EF4-FFF2-40B4-BE49-F238E27FC236}">
                <a16:creationId xmlns:a16="http://schemas.microsoft.com/office/drawing/2014/main" id="{8C5FED44-231C-4E53-B41C-81293135ACB1}"/>
              </a:ext>
            </a:extLst>
          </p:cNvPr>
          <p:cNvCxnSpPr>
            <a:cxnSpLocks/>
          </p:cNvCxnSpPr>
          <p:nvPr userDrawn="1"/>
        </p:nvCxnSpPr>
        <p:spPr>
          <a:xfrm>
            <a:off x="4756662" y="3600372"/>
            <a:ext cx="4683649"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2105B5D-04B2-4415-A88E-6BE695BAD6D0}"/>
              </a:ext>
            </a:extLst>
          </p:cNvPr>
          <p:cNvCxnSpPr>
            <a:cxnSpLocks/>
          </p:cNvCxnSpPr>
          <p:nvPr userDrawn="1"/>
        </p:nvCxnSpPr>
        <p:spPr>
          <a:xfrm flipV="1">
            <a:off x="7089982" y="1917502"/>
            <a:ext cx="4678" cy="3376818"/>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4" name="Text Placeholder 14">
            <a:extLst>
              <a:ext uri="{FF2B5EF4-FFF2-40B4-BE49-F238E27FC236}">
                <a16:creationId xmlns:a16="http://schemas.microsoft.com/office/drawing/2014/main" id="{8F362A87-DBB9-4FFD-9F42-9D6D5AD35E94}"/>
              </a:ext>
            </a:extLst>
          </p:cNvPr>
          <p:cNvSpPr>
            <a:spLocks noGrp="1"/>
          </p:cNvSpPr>
          <p:nvPr>
            <p:ph type="body" sz="quarter" idx="26" hasCustomPrompt="1"/>
          </p:nvPr>
        </p:nvSpPr>
        <p:spPr>
          <a:xfrm>
            <a:off x="7752879" y="1954712"/>
            <a:ext cx="1706965" cy="1048575"/>
          </a:xfrm>
          <a:prstGeom prst="rect">
            <a:avLst/>
          </a:prstGeom>
        </p:spPr>
        <p:txBody>
          <a:bodyPr anchor="ctr"/>
          <a:lstStyle>
            <a:lvl1pPr marL="0" indent="0" algn="ctr">
              <a:lnSpc>
                <a:spcPct val="100000"/>
              </a:lnSpc>
              <a:buNone/>
              <a:defRPr sz="1600" cap="all" spc="200" baseline="0">
                <a:solidFill>
                  <a:schemeClr val="bg1"/>
                </a:solidFill>
                <a:latin typeface="+mj-lt"/>
              </a:defRPr>
            </a:lvl1pPr>
          </a:lstStyle>
          <a:p>
            <a:pPr lvl="0"/>
            <a:r>
              <a:rPr lang="en-US"/>
              <a:t>Click to add name</a:t>
            </a:r>
          </a:p>
        </p:txBody>
      </p:sp>
      <p:sp>
        <p:nvSpPr>
          <p:cNvPr id="19" name="Text Placeholder 14">
            <a:extLst>
              <a:ext uri="{FF2B5EF4-FFF2-40B4-BE49-F238E27FC236}">
                <a16:creationId xmlns:a16="http://schemas.microsoft.com/office/drawing/2014/main" id="{B6713B5A-6FE2-4827-A18D-2F81B40F069D}"/>
              </a:ext>
            </a:extLst>
          </p:cNvPr>
          <p:cNvSpPr>
            <a:spLocks noGrp="1"/>
          </p:cNvSpPr>
          <p:nvPr>
            <p:ph type="body" sz="quarter" idx="24" hasCustomPrompt="1"/>
          </p:nvPr>
        </p:nvSpPr>
        <p:spPr>
          <a:xfrm>
            <a:off x="8859355" y="4708093"/>
            <a:ext cx="1183179" cy="492025"/>
          </a:xfrm>
          <a:prstGeom prst="rect">
            <a:avLst/>
          </a:prstGeom>
        </p:spPr>
        <p:txBody>
          <a:bodyPr anchor="ctr"/>
          <a:lstStyle>
            <a:lvl1pPr marL="0" indent="0" algn="ctr">
              <a:lnSpc>
                <a:spcPct val="100000"/>
              </a:lnSpc>
              <a:buNone/>
              <a:defRPr sz="1200" cap="all" spc="200" baseline="0">
                <a:solidFill>
                  <a:schemeClr val="bg1"/>
                </a:solidFill>
                <a:latin typeface="+mj-lt"/>
              </a:defRPr>
            </a:lvl1pPr>
          </a:lstStyle>
          <a:p>
            <a:pPr lvl="0"/>
            <a:r>
              <a:rPr lang="en-US"/>
              <a:t>Click to add name</a:t>
            </a:r>
          </a:p>
        </p:txBody>
      </p:sp>
      <p:sp>
        <p:nvSpPr>
          <p:cNvPr id="26" name="Title 1">
            <a:extLst>
              <a:ext uri="{FF2B5EF4-FFF2-40B4-BE49-F238E27FC236}">
                <a16:creationId xmlns:a16="http://schemas.microsoft.com/office/drawing/2014/main" id="{2B665ABC-CB0A-4595-8165-3205CED4DCF5}"/>
              </a:ext>
            </a:extLst>
          </p:cNvPr>
          <p:cNvSpPr>
            <a:spLocks noGrp="1"/>
          </p:cNvSpPr>
          <p:nvPr>
            <p:ph type="ctrTitle" hasCustomPrompt="1"/>
          </p:nvPr>
        </p:nvSpPr>
        <p:spPr>
          <a:xfrm>
            <a:off x="832040" y="722218"/>
            <a:ext cx="4386945" cy="639955"/>
          </a:xfrm>
          <a:prstGeom prst="rect">
            <a:avLst/>
          </a:prstGeom>
        </p:spPr>
        <p:txBody>
          <a:bodyPr anchor="ctr"/>
          <a:lstStyle>
            <a:lvl1pPr algn="l">
              <a:defRPr sz="2200" b="1" cap="all" spc="200" baseline="0">
                <a:solidFill>
                  <a:schemeClr val="accent1"/>
                </a:solidFill>
                <a:latin typeface="+mj-lt"/>
              </a:defRPr>
            </a:lvl1pPr>
          </a:lstStyle>
          <a:p>
            <a:r>
              <a:rPr lang="en-US"/>
              <a:t>Click to add title</a:t>
            </a:r>
          </a:p>
        </p:txBody>
      </p:sp>
    </p:spTree>
    <p:extLst>
      <p:ext uri="{BB962C8B-B14F-4D97-AF65-F5344CB8AC3E}">
        <p14:creationId xmlns:p14="http://schemas.microsoft.com/office/powerpoint/2010/main" val="694769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owth Strategy">
    <p:bg>
      <p:bgPr>
        <a:solidFill>
          <a:schemeClr val="bg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F09839D-FDC1-4EDF-9E51-F73351ABBD6C}"/>
              </a:ext>
            </a:extLst>
          </p:cNvPr>
          <p:cNvSpPr>
            <a:spLocks noGrp="1"/>
          </p:cNvSpPr>
          <p:nvPr>
            <p:ph type="dt" sz="half" idx="10"/>
          </p:nvPr>
        </p:nvSpPr>
        <p:spPr/>
        <p:txBody>
          <a:bodyPr/>
          <a:lstStyle>
            <a:lvl1pPr>
              <a:defRPr>
                <a:solidFill>
                  <a:schemeClr val="bg2">
                    <a:lumMod val="50000"/>
                  </a:schemeClr>
                </a:solidFill>
              </a:defRPr>
            </a:lvl1pPr>
          </a:lstStyle>
          <a:p>
            <a:r>
              <a:rPr lang="en-US"/>
              <a:t>8/03/20XX</a:t>
            </a:r>
          </a:p>
        </p:txBody>
      </p:sp>
      <p:sp>
        <p:nvSpPr>
          <p:cNvPr id="4" name="Footer Placeholder 3">
            <a:extLst>
              <a:ext uri="{FF2B5EF4-FFF2-40B4-BE49-F238E27FC236}">
                <a16:creationId xmlns:a16="http://schemas.microsoft.com/office/drawing/2014/main" id="{B60B182A-200F-405E-B287-2F7A7F928951}"/>
              </a:ext>
            </a:extLst>
          </p:cNvPr>
          <p:cNvSpPr>
            <a:spLocks noGrp="1"/>
          </p:cNvSpPr>
          <p:nvPr>
            <p:ph type="ftr" sz="quarter" idx="11"/>
          </p:nvPr>
        </p:nvSpPr>
        <p:spPr/>
        <p:txBody>
          <a:bodyPr/>
          <a:lstStyle>
            <a:lvl1pPr>
              <a:defRPr>
                <a:solidFill>
                  <a:schemeClr val="bg2">
                    <a:lumMod val="50000"/>
                  </a:schemeClr>
                </a:solidFill>
              </a:defRPr>
            </a:lvl1pPr>
          </a:lstStyle>
          <a:p>
            <a:r>
              <a:rPr lang="en-US"/>
              <a:t>PITCH DECK</a:t>
            </a:r>
          </a:p>
        </p:txBody>
      </p:sp>
      <p:sp>
        <p:nvSpPr>
          <p:cNvPr id="5" name="Slide Number Placeholder 4">
            <a:extLst>
              <a:ext uri="{FF2B5EF4-FFF2-40B4-BE49-F238E27FC236}">
                <a16:creationId xmlns:a16="http://schemas.microsoft.com/office/drawing/2014/main" id="{AFE8CEAE-624C-4615-8252-893F3A04CAB3}"/>
              </a:ext>
            </a:extLst>
          </p:cNvPr>
          <p:cNvSpPr>
            <a:spLocks noGrp="1"/>
          </p:cNvSpPr>
          <p:nvPr>
            <p:ph type="sldNum" sz="quarter" idx="12"/>
          </p:nvPr>
        </p:nvSpPr>
        <p:spPr/>
        <p:txBody>
          <a:bodyPr/>
          <a:lstStyle>
            <a:lvl1pPr>
              <a:defRPr>
                <a:solidFill>
                  <a:schemeClr val="bg2">
                    <a:lumMod val="50000"/>
                  </a:schemeClr>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F8AE4140-1E60-4ABF-8C5B-6AA249168701}"/>
              </a:ext>
            </a:extLst>
          </p:cNvPr>
          <p:cNvSpPr>
            <a:spLocks noGrp="1"/>
          </p:cNvSpPr>
          <p:nvPr>
            <p:ph type="ctrTitle" hasCustomPrompt="1"/>
          </p:nvPr>
        </p:nvSpPr>
        <p:spPr>
          <a:xfrm>
            <a:off x="2989603" y="727515"/>
            <a:ext cx="6212793" cy="639955"/>
          </a:xfrm>
          <a:prstGeom prst="rect">
            <a:avLst/>
          </a:prstGeom>
        </p:spPr>
        <p:txBody>
          <a:bodyPr anchor="ctr"/>
          <a:lstStyle>
            <a:lvl1pPr algn="ctr">
              <a:defRPr sz="2200" b="1" cap="all" spc="200" baseline="0">
                <a:solidFill>
                  <a:schemeClr val="accent1"/>
                </a:solidFill>
                <a:latin typeface="+mj-lt"/>
              </a:defRPr>
            </a:lvl1pPr>
          </a:lstStyle>
          <a:p>
            <a:r>
              <a:rPr lang="en-US"/>
              <a:t>Click to add title</a:t>
            </a:r>
          </a:p>
        </p:txBody>
      </p:sp>
      <p:sp>
        <p:nvSpPr>
          <p:cNvPr id="15" name="Text Placeholder 14">
            <a:extLst>
              <a:ext uri="{FF2B5EF4-FFF2-40B4-BE49-F238E27FC236}">
                <a16:creationId xmlns:a16="http://schemas.microsoft.com/office/drawing/2014/main" id="{562056E9-39CD-4DAA-AF46-D107C1680734}"/>
              </a:ext>
            </a:extLst>
          </p:cNvPr>
          <p:cNvSpPr>
            <a:spLocks noGrp="1"/>
          </p:cNvSpPr>
          <p:nvPr>
            <p:ph type="body" sz="quarter" idx="13" hasCustomPrompt="1"/>
          </p:nvPr>
        </p:nvSpPr>
        <p:spPr>
          <a:xfrm>
            <a:off x="1780446" y="4192395"/>
            <a:ext cx="2431015" cy="1148945"/>
          </a:xfrm>
          <a:prstGeom prst="rect">
            <a:avLst/>
          </a:prstGeom>
        </p:spPr>
        <p:txBody>
          <a:bodyPr/>
          <a:lstStyle>
            <a:lvl1pPr marL="0" indent="0" algn="ctr">
              <a:lnSpc>
                <a:spcPct val="125000"/>
              </a:lnSpc>
              <a:spcBef>
                <a:spcPts val="0"/>
              </a:spcBef>
              <a:buNone/>
              <a:defRPr sz="1400" cap="none" spc="100" baseline="0">
                <a:solidFill>
                  <a:schemeClr val="accent6"/>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39F4B0E4-0A8E-4F79-B6E9-9015E62C2CA7}"/>
              </a:ext>
            </a:extLst>
          </p:cNvPr>
          <p:cNvSpPr>
            <a:spLocks noGrp="1"/>
          </p:cNvSpPr>
          <p:nvPr>
            <p:ph type="body" sz="quarter" idx="29" hasCustomPrompt="1"/>
          </p:nvPr>
        </p:nvSpPr>
        <p:spPr>
          <a:xfrm>
            <a:off x="5009724" y="4192396"/>
            <a:ext cx="2431015" cy="1148945"/>
          </a:xfrm>
          <a:prstGeom prst="rect">
            <a:avLst/>
          </a:prstGeom>
        </p:spPr>
        <p:txBody>
          <a:bodyPr/>
          <a:lstStyle>
            <a:lvl1pPr marL="0" indent="0" algn="ctr">
              <a:lnSpc>
                <a:spcPct val="125000"/>
              </a:lnSpc>
              <a:spcBef>
                <a:spcPts val="0"/>
              </a:spcBef>
              <a:buNone/>
              <a:defRPr sz="1400" cap="none" spc="100" baseline="0">
                <a:solidFill>
                  <a:schemeClr val="accent6"/>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7128A45A-DF71-4640-A1BF-8F1866D09CE6}"/>
              </a:ext>
            </a:extLst>
          </p:cNvPr>
          <p:cNvSpPr>
            <a:spLocks noGrp="1"/>
          </p:cNvSpPr>
          <p:nvPr>
            <p:ph type="body" sz="quarter" idx="30" hasCustomPrompt="1"/>
          </p:nvPr>
        </p:nvSpPr>
        <p:spPr>
          <a:xfrm>
            <a:off x="8153400" y="4192395"/>
            <a:ext cx="2431015" cy="1148945"/>
          </a:xfrm>
          <a:prstGeom prst="rect">
            <a:avLst/>
          </a:prstGeom>
        </p:spPr>
        <p:txBody>
          <a:bodyPr/>
          <a:lstStyle>
            <a:lvl1pPr marL="0" indent="0" algn="ctr">
              <a:lnSpc>
                <a:spcPct val="125000"/>
              </a:lnSpc>
              <a:spcBef>
                <a:spcPts val="0"/>
              </a:spcBef>
              <a:buNone/>
              <a:defRPr sz="1400" cap="none" spc="100" baseline="0">
                <a:solidFill>
                  <a:schemeClr val="accent6"/>
                </a:solidFill>
                <a:latin typeface="+mn-lt"/>
              </a:defRPr>
            </a:lvl1pPr>
          </a:lstStyle>
          <a:p>
            <a:pPr lvl="0"/>
            <a:r>
              <a:rPr lang="en-US"/>
              <a:t>Click to add text</a:t>
            </a:r>
          </a:p>
        </p:txBody>
      </p:sp>
      <p:sp>
        <p:nvSpPr>
          <p:cNvPr id="18" name="Text Placeholder 10">
            <a:extLst>
              <a:ext uri="{FF2B5EF4-FFF2-40B4-BE49-F238E27FC236}">
                <a16:creationId xmlns:a16="http://schemas.microsoft.com/office/drawing/2014/main" id="{D63BCEA8-1DF2-474C-A867-36E22D2F6114}"/>
              </a:ext>
            </a:extLst>
          </p:cNvPr>
          <p:cNvSpPr>
            <a:spLocks noGrp="1"/>
          </p:cNvSpPr>
          <p:nvPr>
            <p:ph type="body" sz="quarter" idx="33" hasCustomPrompt="1"/>
          </p:nvPr>
        </p:nvSpPr>
        <p:spPr>
          <a:xfrm>
            <a:off x="2989603" y="1124727"/>
            <a:ext cx="6212793" cy="568896"/>
          </a:xfrm>
          <a:prstGeom prst="rect">
            <a:avLst/>
          </a:prstGeom>
        </p:spPr>
        <p:txBody>
          <a:bodyPr anchor="ctr"/>
          <a:lstStyle>
            <a:lvl1pPr marL="0" indent="0" algn="ctr">
              <a:buNone/>
              <a:defRPr sz="2000" cap="none" spc="100" baseline="0">
                <a:solidFill>
                  <a:schemeClr val="accent1"/>
                </a:solidFill>
                <a:latin typeface="Avenir Next LT Pro" panose="020B0504020202020204" pitchFamily="34" charset="0"/>
              </a:defRPr>
            </a:lvl1pPr>
          </a:lstStyle>
          <a:p>
            <a:pPr lvl="0"/>
            <a:r>
              <a:rPr lang="en-US"/>
              <a:t>Click to add subtitle</a:t>
            </a:r>
          </a:p>
        </p:txBody>
      </p:sp>
      <p:sp>
        <p:nvSpPr>
          <p:cNvPr id="19" name="Text Placeholder 14">
            <a:extLst>
              <a:ext uri="{FF2B5EF4-FFF2-40B4-BE49-F238E27FC236}">
                <a16:creationId xmlns:a16="http://schemas.microsoft.com/office/drawing/2014/main" id="{6F23D9F0-2D86-4938-96EE-A32A42E6DBFB}"/>
              </a:ext>
            </a:extLst>
          </p:cNvPr>
          <p:cNvSpPr>
            <a:spLocks noGrp="1"/>
          </p:cNvSpPr>
          <p:nvPr>
            <p:ph type="body" sz="quarter" idx="26" hasCustomPrompt="1"/>
          </p:nvPr>
        </p:nvSpPr>
        <p:spPr>
          <a:xfrm>
            <a:off x="2206278" y="2482446"/>
            <a:ext cx="1581912" cy="1581912"/>
          </a:xfrm>
          <a:prstGeom prst="ellipse">
            <a:avLst/>
          </a:prstGeom>
          <a:solidFill>
            <a:schemeClr val="accent6"/>
          </a:solidFill>
        </p:spPr>
        <p:txBody>
          <a:bodyPr anchor="ctr"/>
          <a:lstStyle>
            <a:lvl1pPr marL="0" indent="0" algn="ctr">
              <a:lnSpc>
                <a:spcPct val="100000"/>
              </a:lnSpc>
              <a:spcBef>
                <a:spcPts val="0"/>
              </a:spcBef>
              <a:buNone/>
              <a:defRPr sz="1600" b="1" cap="all" spc="200" baseline="0">
                <a:solidFill>
                  <a:schemeClr val="bg1"/>
                </a:solidFill>
                <a:latin typeface="+mj-lt"/>
              </a:defRPr>
            </a:lvl1pPr>
          </a:lstStyle>
          <a:p>
            <a:pPr lvl="0"/>
            <a:r>
              <a:rPr lang="en-US"/>
              <a:t>Click to add name</a:t>
            </a:r>
          </a:p>
        </p:txBody>
      </p:sp>
      <p:sp>
        <p:nvSpPr>
          <p:cNvPr id="20" name="Text Placeholder 14">
            <a:extLst>
              <a:ext uri="{FF2B5EF4-FFF2-40B4-BE49-F238E27FC236}">
                <a16:creationId xmlns:a16="http://schemas.microsoft.com/office/drawing/2014/main" id="{154C8C8A-D882-4AB4-BD1F-8D2E1EF0A811}"/>
              </a:ext>
            </a:extLst>
          </p:cNvPr>
          <p:cNvSpPr>
            <a:spLocks noGrp="1"/>
          </p:cNvSpPr>
          <p:nvPr>
            <p:ph type="body" sz="quarter" idx="27" hasCustomPrompt="1"/>
          </p:nvPr>
        </p:nvSpPr>
        <p:spPr>
          <a:xfrm>
            <a:off x="5426320" y="2482446"/>
            <a:ext cx="1581912" cy="1581912"/>
          </a:xfrm>
          <a:prstGeom prst="ellipse">
            <a:avLst/>
          </a:prstGeom>
          <a:solidFill>
            <a:schemeClr val="accent4"/>
          </a:solidFill>
        </p:spPr>
        <p:txBody>
          <a:bodyPr anchor="ctr"/>
          <a:lstStyle>
            <a:lvl1pPr marL="0" indent="0" algn="ctr">
              <a:lnSpc>
                <a:spcPct val="100000"/>
              </a:lnSpc>
              <a:spcBef>
                <a:spcPts val="0"/>
              </a:spcBef>
              <a:buNone/>
              <a:defRPr sz="1600" b="1" cap="all" spc="200" baseline="0">
                <a:solidFill>
                  <a:schemeClr val="bg1"/>
                </a:solidFill>
                <a:latin typeface="+mj-lt"/>
              </a:defRPr>
            </a:lvl1pPr>
          </a:lstStyle>
          <a:p>
            <a:pPr lvl="0"/>
            <a:r>
              <a:rPr lang="en-US"/>
              <a:t>Click to add name</a:t>
            </a:r>
          </a:p>
        </p:txBody>
      </p:sp>
      <p:sp>
        <p:nvSpPr>
          <p:cNvPr id="21" name="Text Placeholder 14">
            <a:extLst>
              <a:ext uri="{FF2B5EF4-FFF2-40B4-BE49-F238E27FC236}">
                <a16:creationId xmlns:a16="http://schemas.microsoft.com/office/drawing/2014/main" id="{48F571DC-88C7-42E3-8699-F9C41BE828F3}"/>
              </a:ext>
            </a:extLst>
          </p:cNvPr>
          <p:cNvSpPr>
            <a:spLocks noGrp="1"/>
          </p:cNvSpPr>
          <p:nvPr>
            <p:ph type="body" sz="quarter" idx="28" hasCustomPrompt="1"/>
          </p:nvPr>
        </p:nvSpPr>
        <p:spPr>
          <a:xfrm>
            <a:off x="8569996" y="2482446"/>
            <a:ext cx="1581912" cy="1581912"/>
          </a:xfrm>
          <a:prstGeom prst="ellipse">
            <a:avLst/>
          </a:prstGeom>
          <a:solidFill>
            <a:schemeClr val="accent3">
              <a:lumMod val="50000"/>
            </a:schemeClr>
          </a:solidFill>
        </p:spPr>
        <p:txBody>
          <a:bodyPr anchor="ctr"/>
          <a:lstStyle>
            <a:lvl1pPr marL="0" indent="0" algn="ctr">
              <a:lnSpc>
                <a:spcPct val="100000"/>
              </a:lnSpc>
              <a:spcBef>
                <a:spcPts val="0"/>
              </a:spcBef>
              <a:buNone/>
              <a:defRPr sz="1600" b="1" cap="all" spc="200" baseline="0">
                <a:solidFill>
                  <a:schemeClr val="bg1"/>
                </a:solidFill>
                <a:latin typeface="+mj-lt"/>
              </a:defRPr>
            </a:lvl1pPr>
          </a:lstStyle>
          <a:p>
            <a:pPr lvl="0"/>
            <a:r>
              <a:rPr lang="en-US"/>
              <a:t>Click to add name</a:t>
            </a:r>
          </a:p>
        </p:txBody>
      </p:sp>
    </p:spTree>
    <p:extLst>
      <p:ext uri="{BB962C8B-B14F-4D97-AF65-F5344CB8AC3E}">
        <p14:creationId xmlns:p14="http://schemas.microsoft.com/office/powerpoint/2010/main" val="485222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ction">
    <p:bg>
      <p:bgPr>
        <a:solidFill>
          <a:schemeClr val="accent6"/>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41F48AB2-7C16-4B56-A53A-93B714BC1722}"/>
              </a:ext>
            </a:extLst>
          </p:cNvPr>
          <p:cNvSpPr>
            <a:spLocks noGrp="1"/>
          </p:cNvSpPr>
          <p:nvPr>
            <p:ph type="dt" sz="half" idx="10"/>
          </p:nvPr>
        </p:nvSpPr>
        <p:spPr/>
        <p:txBody>
          <a:bodyPr/>
          <a:lstStyle>
            <a:lvl1pPr>
              <a:defRPr>
                <a:solidFill>
                  <a:schemeClr val="accent6">
                    <a:lumMod val="25000"/>
                    <a:lumOff val="75000"/>
                  </a:schemeClr>
                </a:solidFill>
              </a:defRPr>
            </a:lvl1pPr>
          </a:lstStyle>
          <a:p>
            <a:r>
              <a:rPr lang="en-US"/>
              <a:t>8/03/20XX</a:t>
            </a:r>
          </a:p>
        </p:txBody>
      </p:sp>
      <p:sp>
        <p:nvSpPr>
          <p:cNvPr id="4" name="Footer Placeholder 3">
            <a:extLst>
              <a:ext uri="{FF2B5EF4-FFF2-40B4-BE49-F238E27FC236}">
                <a16:creationId xmlns:a16="http://schemas.microsoft.com/office/drawing/2014/main" id="{FBBB994E-24A9-40A8-93EB-5515D89EE926}"/>
              </a:ext>
            </a:extLst>
          </p:cNvPr>
          <p:cNvSpPr>
            <a:spLocks noGrp="1"/>
          </p:cNvSpPr>
          <p:nvPr>
            <p:ph type="ftr" sz="quarter" idx="11"/>
          </p:nvPr>
        </p:nvSpPr>
        <p:spPr/>
        <p:txBody>
          <a:bodyPr/>
          <a:lstStyle>
            <a:lvl1pPr>
              <a:defRPr>
                <a:solidFill>
                  <a:schemeClr val="accent6">
                    <a:lumMod val="25000"/>
                    <a:lumOff val="75000"/>
                  </a:schemeClr>
                </a:solidFill>
              </a:defRPr>
            </a:lvl1pPr>
          </a:lstStyle>
          <a:p>
            <a:r>
              <a:rPr lang="en-US"/>
              <a:t>PITCH DECK</a:t>
            </a:r>
          </a:p>
        </p:txBody>
      </p:sp>
      <p:sp>
        <p:nvSpPr>
          <p:cNvPr id="5" name="Slide Number Placeholder 4">
            <a:extLst>
              <a:ext uri="{FF2B5EF4-FFF2-40B4-BE49-F238E27FC236}">
                <a16:creationId xmlns:a16="http://schemas.microsoft.com/office/drawing/2014/main" id="{B0DF8D0D-83A0-4570-97D9-255518FCEEF8}"/>
              </a:ext>
            </a:extLst>
          </p:cNvPr>
          <p:cNvSpPr>
            <a:spLocks noGrp="1"/>
          </p:cNvSpPr>
          <p:nvPr>
            <p:ph type="sldNum" sz="quarter" idx="12"/>
          </p:nvPr>
        </p:nvSpPr>
        <p:spPr/>
        <p:txBody>
          <a:bodyPr/>
          <a:lstStyle>
            <a:lvl1pPr>
              <a:defRPr>
                <a:solidFill>
                  <a:schemeClr val="accent6">
                    <a:lumMod val="25000"/>
                    <a:lumOff val="75000"/>
                  </a:schemeClr>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F9591A4D-603C-42D9-AA8F-07BD22871E57}"/>
              </a:ext>
            </a:extLst>
          </p:cNvPr>
          <p:cNvSpPr>
            <a:spLocks noGrp="1"/>
          </p:cNvSpPr>
          <p:nvPr>
            <p:ph type="ctrTitle" hasCustomPrompt="1"/>
          </p:nvPr>
        </p:nvSpPr>
        <p:spPr>
          <a:xfrm>
            <a:off x="3160939" y="725448"/>
            <a:ext cx="5870122" cy="639955"/>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
        <p:nvSpPr>
          <p:cNvPr id="11" name="Text Placeholder 10">
            <a:extLst>
              <a:ext uri="{FF2B5EF4-FFF2-40B4-BE49-F238E27FC236}">
                <a16:creationId xmlns:a16="http://schemas.microsoft.com/office/drawing/2014/main" id="{5FB9A868-1432-40BF-A3DF-CB2F95429888}"/>
              </a:ext>
            </a:extLst>
          </p:cNvPr>
          <p:cNvSpPr>
            <a:spLocks noGrp="1"/>
          </p:cNvSpPr>
          <p:nvPr>
            <p:ph type="body" sz="quarter" idx="25" hasCustomPrompt="1"/>
          </p:nvPr>
        </p:nvSpPr>
        <p:spPr>
          <a:xfrm>
            <a:off x="6274141" y="2326023"/>
            <a:ext cx="4998576" cy="448769"/>
          </a:xfrm>
          <a:prstGeom prst="rect">
            <a:avLst/>
          </a:prstGeom>
        </p:spPr>
        <p:txBody>
          <a:bodyPr/>
          <a:lstStyle>
            <a:lvl1pPr marL="0" indent="0" algn="ctr">
              <a:buNone/>
              <a:defRPr sz="1400" b="1" cap="all" spc="200" baseline="0">
                <a:solidFill>
                  <a:schemeClr val="bg1"/>
                </a:solidFill>
                <a:latin typeface="+mj-lt"/>
              </a:defRPr>
            </a:lvl1pPr>
          </a:lstStyle>
          <a:p>
            <a:pPr lvl="0"/>
            <a:r>
              <a:rPr lang="en-US"/>
              <a:t>Click to add title</a:t>
            </a:r>
          </a:p>
        </p:txBody>
      </p:sp>
      <p:sp>
        <p:nvSpPr>
          <p:cNvPr id="31" name="Text Placeholder 10">
            <a:extLst>
              <a:ext uri="{FF2B5EF4-FFF2-40B4-BE49-F238E27FC236}">
                <a16:creationId xmlns:a16="http://schemas.microsoft.com/office/drawing/2014/main" id="{6772DEF8-21EE-47DD-AE5F-1EC03FDCF7D4}"/>
              </a:ext>
            </a:extLst>
          </p:cNvPr>
          <p:cNvSpPr>
            <a:spLocks noGrp="1"/>
          </p:cNvSpPr>
          <p:nvPr>
            <p:ph type="body" sz="quarter" idx="34" hasCustomPrompt="1"/>
          </p:nvPr>
        </p:nvSpPr>
        <p:spPr>
          <a:xfrm>
            <a:off x="910838" y="2326023"/>
            <a:ext cx="5007023" cy="448769"/>
          </a:xfrm>
          <a:prstGeom prst="rect">
            <a:avLst/>
          </a:prstGeom>
        </p:spPr>
        <p:txBody>
          <a:bodyPr/>
          <a:lstStyle>
            <a:lvl1pPr marL="0" indent="0" algn="ctr">
              <a:buNone/>
              <a:defRPr sz="1400" b="1" cap="all" spc="200" baseline="0">
                <a:solidFill>
                  <a:schemeClr val="bg1"/>
                </a:solidFill>
                <a:latin typeface="+mj-lt"/>
              </a:defRPr>
            </a:lvl1pPr>
          </a:lstStyle>
          <a:p>
            <a:pPr lvl="0"/>
            <a:r>
              <a:rPr lang="en-US"/>
              <a:t>Click to add title</a:t>
            </a:r>
          </a:p>
        </p:txBody>
      </p:sp>
      <p:sp>
        <p:nvSpPr>
          <p:cNvPr id="37" name="Text Placeholder 10">
            <a:extLst>
              <a:ext uri="{FF2B5EF4-FFF2-40B4-BE49-F238E27FC236}">
                <a16:creationId xmlns:a16="http://schemas.microsoft.com/office/drawing/2014/main" id="{BC31E94F-1411-4EA2-8AB2-A76E9A578372}"/>
              </a:ext>
            </a:extLst>
          </p:cNvPr>
          <p:cNvSpPr>
            <a:spLocks noGrp="1"/>
          </p:cNvSpPr>
          <p:nvPr>
            <p:ph type="body" sz="quarter" idx="33" hasCustomPrompt="1"/>
          </p:nvPr>
        </p:nvSpPr>
        <p:spPr>
          <a:xfrm>
            <a:off x="3160940" y="1113029"/>
            <a:ext cx="5870121" cy="568896"/>
          </a:xfrm>
          <a:prstGeom prst="rect">
            <a:avLst/>
          </a:prstGeom>
        </p:spPr>
        <p:txBody>
          <a:bodyPr anchor="ctr"/>
          <a:lstStyle>
            <a:lvl1pPr marL="0" indent="0" algn="ctr">
              <a:buNone/>
              <a:defRPr sz="2000" cap="none" spc="100" baseline="0">
                <a:solidFill>
                  <a:schemeClr val="bg1"/>
                </a:solidFill>
                <a:latin typeface="Avenir Next LT Pro" panose="020B0504020202020204" pitchFamily="34" charset="0"/>
              </a:defRPr>
            </a:lvl1pPr>
          </a:lstStyle>
          <a:p>
            <a:pPr lvl="0"/>
            <a:r>
              <a:rPr lang="en-US"/>
              <a:t>Click to add subtitle</a:t>
            </a:r>
          </a:p>
        </p:txBody>
      </p:sp>
      <p:sp>
        <p:nvSpPr>
          <p:cNvPr id="15" name="Content Placeholder 14">
            <a:extLst>
              <a:ext uri="{FF2B5EF4-FFF2-40B4-BE49-F238E27FC236}">
                <a16:creationId xmlns:a16="http://schemas.microsoft.com/office/drawing/2014/main" id="{AF0062E6-1EBE-4CBF-B0D1-4737DBF54008}"/>
              </a:ext>
            </a:extLst>
          </p:cNvPr>
          <p:cNvSpPr>
            <a:spLocks noGrp="1"/>
          </p:cNvSpPr>
          <p:nvPr>
            <p:ph sz="quarter" idx="36"/>
          </p:nvPr>
        </p:nvSpPr>
        <p:spPr>
          <a:xfrm>
            <a:off x="906949" y="2925763"/>
            <a:ext cx="5010912" cy="2651760"/>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4">
            <a:extLst>
              <a:ext uri="{FF2B5EF4-FFF2-40B4-BE49-F238E27FC236}">
                <a16:creationId xmlns:a16="http://schemas.microsoft.com/office/drawing/2014/main" id="{0E683F27-7485-420D-A15D-93A48B8CFD27}"/>
              </a:ext>
            </a:extLst>
          </p:cNvPr>
          <p:cNvSpPr>
            <a:spLocks noGrp="1"/>
          </p:cNvSpPr>
          <p:nvPr>
            <p:ph sz="quarter" idx="37"/>
          </p:nvPr>
        </p:nvSpPr>
        <p:spPr>
          <a:xfrm>
            <a:off x="6261805" y="2874716"/>
            <a:ext cx="5010912" cy="2651760"/>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7595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Year Action Plan">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9F6C305-4C96-4875-9AEF-C88E3E62D330}"/>
              </a:ext>
            </a:extLst>
          </p:cNvPr>
          <p:cNvSpPr>
            <a:spLocks noGrp="1"/>
          </p:cNvSpPr>
          <p:nvPr>
            <p:ph type="dt" sz="half" idx="10"/>
          </p:nvPr>
        </p:nvSpPr>
        <p:spPr/>
        <p:txBody>
          <a:bodyPr/>
          <a:lstStyle>
            <a:lvl1pPr>
              <a:defRPr>
                <a:solidFill>
                  <a:schemeClr val="bg2">
                    <a:lumMod val="50000"/>
                  </a:schemeClr>
                </a:solidFill>
              </a:defRPr>
            </a:lvl1pPr>
          </a:lstStyle>
          <a:p>
            <a:r>
              <a:rPr lang="en-US"/>
              <a:t>8/03/20XX</a:t>
            </a:r>
          </a:p>
        </p:txBody>
      </p:sp>
      <p:sp>
        <p:nvSpPr>
          <p:cNvPr id="4" name="Footer Placeholder 3">
            <a:extLst>
              <a:ext uri="{FF2B5EF4-FFF2-40B4-BE49-F238E27FC236}">
                <a16:creationId xmlns:a16="http://schemas.microsoft.com/office/drawing/2014/main" id="{2FFFF3E7-19BF-4E1B-86A9-BB3CBD8978FE}"/>
              </a:ext>
            </a:extLst>
          </p:cNvPr>
          <p:cNvSpPr>
            <a:spLocks noGrp="1"/>
          </p:cNvSpPr>
          <p:nvPr>
            <p:ph type="ftr" sz="quarter" idx="11"/>
          </p:nvPr>
        </p:nvSpPr>
        <p:spPr/>
        <p:txBody>
          <a:bodyPr/>
          <a:lstStyle>
            <a:lvl1pPr>
              <a:defRPr>
                <a:solidFill>
                  <a:schemeClr val="bg2">
                    <a:lumMod val="50000"/>
                  </a:schemeClr>
                </a:solidFill>
              </a:defRPr>
            </a:lvl1pPr>
          </a:lstStyle>
          <a:p>
            <a:r>
              <a:rPr lang="en-US"/>
              <a:t>PITCH DECK</a:t>
            </a:r>
          </a:p>
        </p:txBody>
      </p:sp>
      <p:sp>
        <p:nvSpPr>
          <p:cNvPr id="5" name="Slide Number Placeholder 4">
            <a:extLst>
              <a:ext uri="{FF2B5EF4-FFF2-40B4-BE49-F238E27FC236}">
                <a16:creationId xmlns:a16="http://schemas.microsoft.com/office/drawing/2014/main" id="{09CD6203-1BDD-481A-8B5A-0CE7676C81E3}"/>
              </a:ext>
            </a:extLst>
          </p:cNvPr>
          <p:cNvSpPr>
            <a:spLocks noGrp="1"/>
          </p:cNvSpPr>
          <p:nvPr>
            <p:ph type="sldNum" sz="quarter" idx="12"/>
          </p:nvPr>
        </p:nvSpPr>
        <p:spPr/>
        <p:txBody>
          <a:bodyPr/>
          <a:lstStyle>
            <a:lvl1pPr>
              <a:defRPr>
                <a:solidFill>
                  <a:schemeClr val="bg2">
                    <a:lumMod val="50000"/>
                  </a:schemeClr>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26458F71-90A6-4816-BD12-E5F24297EB50}"/>
              </a:ext>
            </a:extLst>
          </p:cNvPr>
          <p:cNvSpPr>
            <a:spLocks noGrp="1"/>
          </p:cNvSpPr>
          <p:nvPr>
            <p:ph type="ctrTitle" hasCustomPrompt="1"/>
          </p:nvPr>
        </p:nvSpPr>
        <p:spPr>
          <a:xfrm>
            <a:off x="832040" y="724868"/>
            <a:ext cx="4386945" cy="639955"/>
          </a:xfrm>
          <a:prstGeom prst="rect">
            <a:avLst/>
          </a:prstGeom>
        </p:spPr>
        <p:txBody>
          <a:bodyPr anchor="ctr"/>
          <a:lstStyle>
            <a:lvl1pPr algn="l">
              <a:defRPr sz="2200" b="1" cap="all" spc="200" baseline="0">
                <a:solidFill>
                  <a:schemeClr val="accent1"/>
                </a:solidFill>
                <a:latin typeface="+mj-lt"/>
              </a:defRPr>
            </a:lvl1pPr>
          </a:lstStyle>
          <a:p>
            <a:r>
              <a:rPr lang="en-US"/>
              <a:t>Click to add title</a:t>
            </a:r>
          </a:p>
        </p:txBody>
      </p:sp>
      <p:sp>
        <p:nvSpPr>
          <p:cNvPr id="15" name="Text Placeholder 14">
            <a:extLst>
              <a:ext uri="{FF2B5EF4-FFF2-40B4-BE49-F238E27FC236}">
                <a16:creationId xmlns:a16="http://schemas.microsoft.com/office/drawing/2014/main" id="{C65C6C0E-E988-4670-AC4F-46DF25AB1AA9}"/>
              </a:ext>
            </a:extLst>
          </p:cNvPr>
          <p:cNvSpPr>
            <a:spLocks noGrp="1"/>
          </p:cNvSpPr>
          <p:nvPr>
            <p:ph type="body" sz="quarter" idx="17" hasCustomPrompt="1"/>
          </p:nvPr>
        </p:nvSpPr>
        <p:spPr>
          <a:xfrm>
            <a:off x="1712346"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6" name="Text Placeholder 14">
            <a:extLst>
              <a:ext uri="{FF2B5EF4-FFF2-40B4-BE49-F238E27FC236}">
                <a16:creationId xmlns:a16="http://schemas.microsoft.com/office/drawing/2014/main" id="{D08F3328-96B5-4F00-9D88-C2B1CFB100B9}"/>
              </a:ext>
            </a:extLst>
          </p:cNvPr>
          <p:cNvSpPr>
            <a:spLocks noGrp="1"/>
          </p:cNvSpPr>
          <p:nvPr>
            <p:ph type="body" sz="quarter" idx="18" hasCustomPrompt="1"/>
          </p:nvPr>
        </p:nvSpPr>
        <p:spPr>
          <a:xfrm>
            <a:off x="2501761"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7" name="Text Placeholder 14">
            <a:extLst>
              <a:ext uri="{FF2B5EF4-FFF2-40B4-BE49-F238E27FC236}">
                <a16:creationId xmlns:a16="http://schemas.microsoft.com/office/drawing/2014/main" id="{AF2A90E7-217C-439F-A3C7-41589A223FBC}"/>
              </a:ext>
            </a:extLst>
          </p:cNvPr>
          <p:cNvSpPr>
            <a:spLocks noGrp="1"/>
          </p:cNvSpPr>
          <p:nvPr>
            <p:ph type="body" sz="quarter" idx="19" hasCustomPrompt="1"/>
          </p:nvPr>
        </p:nvSpPr>
        <p:spPr>
          <a:xfrm>
            <a:off x="3230365" y="3027930"/>
            <a:ext cx="615309"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8" name="Text Placeholder 14">
            <a:extLst>
              <a:ext uri="{FF2B5EF4-FFF2-40B4-BE49-F238E27FC236}">
                <a16:creationId xmlns:a16="http://schemas.microsoft.com/office/drawing/2014/main" id="{8553117D-AEE8-4CDA-9B76-4465B03947A6}"/>
              </a:ext>
            </a:extLst>
          </p:cNvPr>
          <p:cNvSpPr>
            <a:spLocks noGrp="1"/>
          </p:cNvSpPr>
          <p:nvPr>
            <p:ph type="body" sz="quarter" idx="20" hasCustomPrompt="1"/>
          </p:nvPr>
        </p:nvSpPr>
        <p:spPr>
          <a:xfrm>
            <a:off x="4080591"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19" name="Text Placeholder 14">
            <a:extLst>
              <a:ext uri="{FF2B5EF4-FFF2-40B4-BE49-F238E27FC236}">
                <a16:creationId xmlns:a16="http://schemas.microsoft.com/office/drawing/2014/main" id="{D768892F-3B07-49B8-B76F-DA245223D26A}"/>
              </a:ext>
            </a:extLst>
          </p:cNvPr>
          <p:cNvSpPr>
            <a:spLocks noGrp="1"/>
          </p:cNvSpPr>
          <p:nvPr>
            <p:ph type="body" sz="quarter" idx="21" hasCustomPrompt="1"/>
          </p:nvPr>
        </p:nvSpPr>
        <p:spPr>
          <a:xfrm>
            <a:off x="4810807" y="302793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0" name="Text Placeholder 14">
            <a:extLst>
              <a:ext uri="{FF2B5EF4-FFF2-40B4-BE49-F238E27FC236}">
                <a16:creationId xmlns:a16="http://schemas.microsoft.com/office/drawing/2014/main" id="{5C805EDD-6FC0-466B-B5E2-AA7150A85836}"/>
              </a:ext>
            </a:extLst>
          </p:cNvPr>
          <p:cNvSpPr>
            <a:spLocks noGrp="1"/>
          </p:cNvSpPr>
          <p:nvPr>
            <p:ph type="body" sz="quarter" idx="22" hasCustomPrompt="1"/>
          </p:nvPr>
        </p:nvSpPr>
        <p:spPr>
          <a:xfrm>
            <a:off x="5659421"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1" name="Text Placeholder 14">
            <a:extLst>
              <a:ext uri="{FF2B5EF4-FFF2-40B4-BE49-F238E27FC236}">
                <a16:creationId xmlns:a16="http://schemas.microsoft.com/office/drawing/2014/main" id="{9D2E9DFD-B289-41E0-A706-0DF99250C3A8}"/>
              </a:ext>
            </a:extLst>
          </p:cNvPr>
          <p:cNvSpPr>
            <a:spLocks noGrp="1"/>
          </p:cNvSpPr>
          <p:nvPr>
            <p:ph type="body" sz="quarter" idx="23" hasCustomPrompt="1"/>
          </p:nvPr>
        </p:nvSpPr>
        <p:spPr>
          <a:xfrm>
            <a:off x="6448836"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29CFE769-E334-4852-98D4-D2686E7A177D}"/>
              </a:ext>
            </a:extLst>
          </p:cNvPr>
          <p:cNvSpPr>
            <a:spLocks noGrp="1"/>
          </p:cNvSpPr>
          <p:nvPr>
            <p:ph type="body" sz="quarter" idx="24" hasCustomPrompt="1"/>
          </p:nvPr>
        </p:nvSpPr>
        <p:spPr>
          <a:xfrm>
            <a:off x="7177978" y="302793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3" name="Text Placeholder 14">
            <a:extLst>
              <a:ext uri="{FF2B5EF4-FFF2-40B4-BE49-F238E27FC236}">
                <a16:creationId xmlns:a16="http://schemas.microsoft.com/office/drawing/2014/main" id="{656E6239-48C4-41A4-9AA4-44A85F3A09DD}"/>
              </a:ext>
            </a:extLst>
          </p:cNvPr>
          <p:cNvSpPr>
            <a:spLocks noGrp="1"/>
          </p:cNvSpPr>
          <p:nvPr>
            <p:ph type="body" sz="quarter" idx="25" hasCustomPrompt="1"/>
          </p:nvPr>
        </p:nvSpPr>
        <p:spPr>
          <a:xfrm>
            <a:off x="8027666"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677AF2E7-6E1A-4486-9E9C-831E8AA4E31C}"/>
              </a:ext>
            </a:extLst>
          </p:cNvPr>
          <p:cNvSpPr>
            <a:spLocks noGrp="1"/>
          </p:cNvSpPr>
          <p:nvPr>
            <p:ph type="body" sz="quarter" idx="26" hasCustomPrompt="1"/>
          </p:nvPr>
        </p:nvSpPr>
        <p:spPr>
          <a:xfrm>
            <a:off x="8817081"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5" name="Text Placeholder 14">
            <a:extLst>
              <a:ext uri="{FF2B5EF4-FFF2-40B4-BE49-F238E27FC236}">
                <a16:creationId xmlns:a16="http://schemas.microsoft.com/office/drawing/2014/main" id="{54CB8F8F-95F4-4C90-B6B0-E05E3FD39060}"/>
              </a:ext>
            </a:extLst>
          </p:cNvPr>
          <p:cNvSpPr>
            <a:spLocks noGrp="1"/>
          </p:cNvSpPr>
          <p:nvPr>
            <p:ph type="body" sz="quarter" idx="27" hasCustomPrompt="1"/>
          </p:nvPr>
        </p:nvSpPr>
        <p:spPr>
          <a:xfrm>
            <a:off x="9546420" y="302793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D4D4CBEB-ED3F-458B-89D4-BF7B87EEA701}"/>
              </a:ext>
            </a:extLst>
          </p:cNvPr>
          <p:cNvSpPr>
            <a:spLocks noGrp="1"/>
          </p:cNvSpPr>
          <p:nvPr>
            <p:ph type="body" sz="quarter" idx="28" hasCustomPrompt="1"/>
          </p:nvPr>
        </p:nvSpPr>
        <p:spPr>
          <a:xfrm>
            <a:off x="10395907" y="302793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7" name="Text Placeholder 14">
            <a:extLst>
              <a:ext uri="{FF2B5EF4-FFF2-40B4-BE49-F238E27FC236}">
                <a16:creationId xmlns:a16="http://schemas.microsoft.com/office/drawing/2014/main" id="{7D178BD8-37BB-4369-9089-458E4AFC029B}"/>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8" name="Text Placeholder 14">
            <a:extLst>
              <a:ext uri="{FF2B5EF4-FFF2-40B4-BE49-F238E27FC236}">
                <a16:creationId xmlns:a16="http://schemas.microsoft.com/office/drawing/2014/main" id="{EB35E26F-6E4D-49E5-8B52-C3DFC5DAED94}"/>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29" name="Text Placeholder 14">
            <a:extLst>
              <a:ext uri="{FF2B5EF4-FFF2-40B4-BE49-F238E27FC236}">
                <a16:creationId xmlns:a16="http://schemas.microsoft.com/office/drawing/2014/main" id="{57091E21-E4FD-4EFC-A957-BC31C0E5E066}"/>
              </a:ext>
            </a:extLst>
          </p:cNvPr>
          <p:cNvSpPr>
            <a:spLocks noGrp="1"/>
          </p:cNvSpPr>
          <p:nvPr>
            <p:ph type="body" sz="quarter" idx="31" hasCustomPrompt="1"/>
          </p:nvPr>
        </p:nvSpPr>
        <p:spPr>
          <a:xfrm>
            <a:off x="3230365" y="4871997"/>
            <a:ext cx="615309"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0" name="Text Placeholder 14">
            <a:extLst>
              <a:ext uri="{FF2B5EF4-FFF2-40B4-BE49-F238E27FC236}">
                <a16:creationId xmlns:a16="http://schemas.microsoft.com/office/drawing/2014/main" id="{93BD433F-C233-4D3A-A836-157F6D8E7877}"/>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1" name="Text Placeholder 14">
            <a:extLst>
              <a:ext uri="{FF2B5EF4-FFF2-40B4-BE49-F238E27FC236}">
                <a16:creationId xmlns:a16="http://schemas.microsoft.com/office/drawing/2014/main" id="{A047DD8B-C64B-4EEF-A394-1EF5D78C9199}"/>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2" name="Text Placeholder 14">
            <a:extLst>
              <a:ext uri="{FF2B5EF4-FFF2-40B4-BE49-F238E27FC236}">
                <a16:creationId xmlns:a16="http://schemas.microsoft.com/office/drawing/2014/main" id="{9F7A3216-3089-45BC-B307-8D5B15FE5D06}"/>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3" name="Text Placeholder 14">
            <a:extLst>
              <a:ext uri="{FF2B5EF4-FFF2-40B4-BE49-F238E27FC236}">
                <a16:creationId xmlns:a16="http://schemas.microsoft.com/office/drawing/2014/main" id="{C4C055EF-54DF-4BA1-A25C-B1010981E7CB}"/>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4" name="Text Placeholder 14">
            <a:extLst>
              <a:ext uri="{FF2B5EF4-FFF2-40B4-BE49-F238E27FC236}">
                <a16:creationId xmlns:a16="http://schemas.microsoft.com/office/drawing/2014/main" id="{46C13F5D-6794-400F-906D-2D40EEEC343B}"/>
              </a:ext>
            </a:extLst>
          </p:cNvPr>
          <p:cNvSpPr>
            <a:spLocks noGrp="1"/>
          </p:cNvSpPr>
          <p:nvPr>
            <p:ph type="body" sz="quarter" idx="36" hasCustomPrompt="1"/>
          </p:nvPr>
        </p:nvSpPr>
        <p:spPr>
          <a:xfrm>
            <a:off x="7177978"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5" name="Text Placeholder 14">
            <a:extLst>
              <a:ext uri="{FF2B5EF4-FFF2-40B4-BE49-F238E27FC236}">
                <a16:creationId xmlns:a16="http://schemas.microsoft.com/office/drawing/2014/main" id="{45714E98-02E2-48DF-9367-87F55E4FB6A8}"/>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6" name="Text Placeholder 14">
            <a:extLst>
              <a:ext uri="{FF2B5EF4-FFF2-40B4-BE49-F238E27FC236}">
                <a16:creationId xmlns:a16="http://schemas.microsoft.com/office/drawing/2014/main" id="{9C13007C-3478-4694-B3D7-8AE2F4C80DEF}"/>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7" name="Text Placeholder 14">
            <a:extLst>
              <a:ext uri="{FF2B5EF4-FFF2-40B4-BE49-F238E27FC236}">
                <a16:creationId xmlns:a16="http://schemas.microsoft.com/office/drawing/2014/main" id="{0F8E2313-703C-4CF3-9F33-F2FA123ED3BE}"/>
              </a:ext>
            </a:extLst>
          </p:cNvPr>
          <p:cNvSpPr>
            <a:spLocks noGrp="1"/>
          </p:cNvSpPr>
          <p:nvPr>
            <p:ph type="body" sz="quarter" idx="39" hasCustomPrompt="1"/>
          </p:nvPr>
        </p:nvSpPr>
        <p:spPr>
          <a:xfrm>
            <a:off x="9546420"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38" name="Text Placeholder 14">
            <a:extLst>
              <a:ext uri="{FF2B5EF4-FFF2-40B4-BE49-F238E27FC236}">
                <a16:creationId xmlns:a16="http://schemas.microsoft.com/office/drawing/2014/main" id="{11BB185B-EE3A-4221-9885-0A23F6BB9B43}"/>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a:t>Click to add text</a:t>
            </a:r>
          </a:p>
        </p:txBody>
      </p:sp>
      <p:sp>
        <p:nvSpPr>
          <p:cNvPr id="51" name="Text Placeholder 14">
            <a:extLst>
              <a:ext uri="{FF2B5EF4-FFF2-40B4-BE49-F238E27FC236}">
                <a16:creationId xmlns:a16="http://schemas.microsoft.com/office/drawing/2014/main" id="{ABA1EBA0-06C6-4473-9072-0B46D901EEE4}"/>
              </a:ext>
            </a:extLst>
          </p:cNvPr>
          <p:cNvSpPr>
            <a:spLocks noGrp="1"/>
          </p:cNvSpPr>
          <p:nvPr>
            <p:ph type="body" sz="quarter" idx="41" hasCustomPrompt="1"/>
          </p:nvPr>
        </p:nvSpPr>
        <p:spPr>
          <a:xfrm>
            <a:off x="696804" y="2618463"/>
            <a:ext cx="1021001" cy="501726"/>
          </a:xfrm>
          <a:prstGeom prst="rect">
            <a:avLst/>
          </a:prstGeom>
        </p:spPr>
        <p:txBody>
          <a:bodyPr anchor="ctr"/>
          <a:lstStyle>
            <a:lvl1pPr marL="0" indent="0" algn="ctr">
              <a:buNone/>
              <a:defRPr sz="1800" b="1" cap="all" spc="100" baseline="0">
                <a:solidFill>
                  <a:schemeClr val="tx1"/>
                </a:solidFill>
                <a:latin typeface="+mj-lt"/>
              </a:defRPr>
            </a:lvl1pPr>
          </a:lstStyle>
          <a:p>
            <a:pPr lvl="0"/>
            <a:r>
              <a:rPr lang="en-US"/>
              <a:t>Add year</a:t>
            </a:r>
          </a:p>
        </p:txBody>
      </p:sp>
      <p:sp>
        <p:nvSpPr>
          <p:cNvPr id="52" name="Text Placeholder 14">
            <a:extLst>
              <a:ext uri="{FF2B5EF4-FFF2-40B4-BE49-F238E27FC236}">
                <a16:creationId xmlns:a16="http://schemas.microsoft.com/office/drawing/2014/main" id="{E3E7422E-C8DE-4304-BC2C-D7A9200338B2}"/>
              </a:ext>
            </a:extLst>
          </p:cNvPr>
          <p:cNvSpPr>
            <a:spLocks noGrp="1"/>
          </p:cNvSpPr>
          <p:nvPr>
            <p:ph type="body" sz="quarter" idx="42" hasCustomPrompt="1"/>
          </p:nvPr>
        </p:nvSpPr>
        <p:spPr>
          <a:xfrm>
            <a:off x="696804" y="4449901"/>
            <a:ext cx="1021001" cy="501726"/>
          </a:xfrm>
          <a:prstGeom prst="rect">
            <a:avLst/>
          </a:prstGeom>
        </p:spPr>
        <p:txBody>
          <a:bodyPr anchor="ctr"/>
          <a:lstStyle>
            <a:lvl1pPr marL="0" indent="0" algn="ctr">
              <a:buNone/>
              <a:defRPr sz="1800" b="1" cap="all" spc="100" baseline="0">
                <a:solidFill>
                  <a:schemeClr val="tx1"/>
                </a:solidFill>
                <a:latin typeface="+mj-lt"/>
              </a:defRPr>
            </a:lvl1pPr>
          </a:lstStyle>
          <a:p>
            <a:pPr lvl="0"/>
            <a:r>
              <a:rPr lang="en-US"/>
              <a:t>Add year</a:t>
            </a:r>
          </a:p>
        </p:txBody>
      </p:sp>
      <p:sp>
        <p:nvSpPr>
          <p:cNvPr id="53" name="Text Placeholder 14">
            <a:extLst>
              <a:ext uri="{FF2B5EF4-FFF2-40B4-BE49-F238E27FC236}">
                <a16:creationId xmlns:a16="http://schemas.microsoft.com/office/drawing/2014/main" id="{E5B67A4A-03EA-4C59-B052-C3AC86249195}"/>
              </a:ext>
            </a:extLst>
          </p:cNvPr>
          <p:cNvSpPr>
            <a:spLocks noGrp="1"/>
          </p:cNvSpPr>
          <p:nvPr>
            <p:ph type="body" sz="quarter" idx="43" hasCustomPrompt="1"/>
          </p:nvPr>
        </p:nvSpPr>
        <p:spPr>
          <a:xfrm>
            <a:off x="2029367" y="205831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4" name="Text Placeholder 14">
            <a:extLst>
              <a:ext uri="{FF2B5EF4-FFF2-40B4-BE49-F238E27FC236}">
                <a16:creationId xmlns:a16="http://schemas.microsoft.com/office/drawing/2014/main" id="{386D9727-6EAF-44BD-B5BB-FF9FB2E38F27}"/>
              </a:ext>
            </a:extLst>
          </p:cNvPr>
          <p:cNvSpPr>
            <a:spLocks noGrp="1"/>
          </p:cNvSpPr>
          <p:nvPr>
            <p:ph type="body" sz="quarter" idx="44" hasCustomPrompt="1"/>
          </p:nvPr>
        </p:nvSpPr>
        <p:spPr>
          <a:xfrm>
            <a:off x="4397612" y="205831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5" name="Text Placeholder 14">
            <a:extLst>
              <a:ext uri="{FF2B5EF4-FFF2-40B4-BE49-F238E27FC236}">
                <a16:creationId xmlns:a16="http://schemas.microsoft.com/office/drawing/2014/main" id="{8ED3541C-CC4E-4C36-9758-9D66DDE2BA3D}"/>
              </a:ext>
            </a:extLst>
          </p:cNvPr>
          <p:cNvSpPr>
            <a:spLocks noGrp="1"/>
          </p:cNvSpPr>
          <p:nvPr>
            <p:ph type="body" sz="quarter" idx="45" hasCustomPrompt="1"/>
          </p:nvPr>
        </p:nvSpPr>
        <p:spPr>
          <a:xfrm>
            <a:off x="8344687" y="205831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6" name="Text Placeholder 14">
            <a:extLst>
              <a:ext uri="{FF2B5EF4-FFF2-40B4-BE49-F238E27FC236}">
                <a16:creationId xmlns:a16="http://schemas.microsoft.com/office/drawing/2014/main" id="{5C4B9123-0034-44EB-AE51-BE0E95C36F9D}"/>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
        <p:nvSpPr>
          <p:cNvPr id="57" name="Text Placeholder 14">
            <a:extLst>
              <a:ext uri="{FF2B5EF4-FFF2-40B4-BE49-F238E27FC236}">
                <a16:creationId xmlns:a16="http://schemas.microsoft.com/office/drawing/2014/main" id="{F6EBC080-B92D-4FC1-91BB-CBB73125903E}"/>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1" cap="none" spc="100" baseline="0">
                <a:solidFill>
                  <a:schemeClr val="accent3">
                    <a:lumMod val="50000"/>
                  </a:schemeClr>
                </a:solidFill>
                <a:latin typeface="+mn-lt"/>
              </a:defRPr>
            </a:lvl1pPr>
          </a:lstStyle>
          <a:p>
            <a:pPr lvl="0"/>
            <a:r>
              <a:rPr lang="en-US"/>
              <a:t>Click to add text</a:t>
            </a:r>
          </a:p>
        </p:txBody>
      </p:sp>
      <p:sp>
        <p:nvSpPr>
          <p:cNvPr id="58" name="Text Placeholder 14">
            <a:extLst>
              <a:ext uri="{FF2B5EF4-FFF2-40B4-BE49-F238E27FC236}">
                <a16:creationId xmlns:a16="http://schemas.microsoft.com/office/drawing/2014/main" id="{45A0B38A-6949-43DC-8059-9B50415B16B7}"/>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a:t>Click to add text</a:t>
            </a:r>
          </a:p>
        </p:txBody>
      </p:sp>
    </p:spTree>
    <p:extLst>
      <p:ext uri="{BB962C8B-B14F-4D97-AF65-F5344CB8AC3E}">
        <p14:creationId xmlns:p14="http://schemas.microsoft.com/office/powerpoint/2010/main" val="1384239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nancials">
    <p:bg>
      <p:bgPr>
        <a:solidFill>
          <a:schemeClr val="accent1"/>
        </a:solidFill>
        <a:effectLst/>
      </p:bgPr>
    </p:bg>
    <p:spTree>
      <p:nvGrpSpPr>
        <p:cNvPr id="1" name=""/>
        <p:cNvGrpSpPr/>
        <p:nvPr/>
      </p:nvGrpSpPr>
      <p:grpSpPr>
        <a:xfrm>
          <a:off x="0" y="0"/>
          <a:ext cx="0" cy="0"/>
          <a:chOff x="0" y="0"/>
          <a:chExt cx="0" cy="0"/>
        </a:xfrm>
      </p:grpSpPr>
      <p:sp>
        <p:nvSpPr>
          <p:cNvPr id="9" name="Picture Placeholder 7">
            <a:extLst>
              <a:ext uri="{FF2B5EF4-FFF2-40B4-BE49-F238E27FC236}">
                <a16:creationId xmlns:a16="http://schemas.microsoft.com/office/drawing/2014/main" id="{216878F0-817D-4F26-8B43-746016119A3F}"/>
              </a:ext>
            </a:extLst>
          </p:cNvPr>
          <p:cNvSpPr>
            <a:spLocks noGrp="1"/>
          </p:cNvSpPr>
          <p:nvPr>
            <p:ph type="pic" sz="quarter" idx="13" hasCustomPrompt="1"/>
          </p:nvPr>
        </p:nvSpPr>
        <p:spPr>
          <a:xfrm>
            <a:off x="-1" y="0"/>
            <a:ext cx="4661647"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3" name="Date Placeholder 2">
            <a:extLst>
              <a:ext uri="{FF2B5EF4-FFF2-40B4-BE49-F238E27FC236}">
                <a16:creationId xmlns:a16="http://schemas.microsoft.com/office/drawing/2014/main" id="{B0B4271A-ED63-46FF-9282-ECA9140CB04C}"/>
              </a:ext>
            </a:extLst>
          </p:cNvPr>
          <p:cNvSpPr>
            <a:spLocks noGrp="1"/>
          </p:cNvSpPr>
          <p:nvPr>
            <p:ph type="dt" sz="half" idx="10"/>
          </p:nvPr>
        </p:nvSpPr>
        <p:spPr/>
        <p:txBody>
          <a:bodyPr/>
          <a:lstStyle>
            <a:lvl1pPr>
              <a:defRPr>
                <a:solidFill>
                  <a:schemeClr val="bg1">
                    <a:lumMod val="95000"/>
                  </a:schemeClr>
                </a:solidFill>
              </a:defRPr>
            </a:lvl1pPr>
          </a:lstStyle>
          <a:p>
            <a:r>
              <a:rPr lang="en-US"/>
              <a:t>8/03/20XX</a:t>
            </a:r>
          </a:p>
        </p:txBody>
      </p:sp>
      <p:sp>
        <p:nvSpPr>
          <p:cNvPr id="4" name="Footer Placeholder 3">
            <a:extLst>
              <a:ext uri="{FF2B5EF4-FFF2-40B4-BE49-F238E27FC236}">
                <a16:creationId xmlns:a16="http://schemas.microsoft.com/office/drawing/2014/main" id="{53F05D42-821E-4E1A-ACD8-5D4B39CFC481}"/>
              </a:ext>
            </a:extLst>
          </p:cNvPr>
          <p:cNvSpPr>
            <a:spLocks noGrp="1"/>
          </p:cNvSpPr>
          <p:nvPr>
            <p:ph type="ftr" sz="quarter" idx="11"/>
          </p:nvPr>
        </p:nvSpPr>
        <p:spPr/>
        <p:txBody>
          <a:bodyPr/>
          <a:lstStyle>
            <a:lvl1pPr>
              <a:defRPr>
                <a:solidFill>
                  <a:schemeClr val="accent3"/>
                </a:solidFill>
              </a:defRPr>
            </a:lvl1pPr>
          </a:lstStyle>
          <a:p>
            <a:r>
              <a:rPr lang="en-US"/>
              <a:t>PITCH DECK</a:t>
            </a:r>
          </a:p>
        </p:txBody>
      </p:sp>
      <p:sp>
        <p:nvSpPr>
          <p:cNvPr id="5" name="Slide Number Placeholder 4">
            <a:extLst>
              <a:ext uri="{FF2B5EF4-FFF2-40B4-BE49-F238E27FC236}">
                <a16:creationId xmlns:a16="http://schemas.microsoft.com/office/drawing/2014/main" id="{E2A47555-EEE6-41B1-9AA5-E70CA2B604D2}"/>
              </a:ext>
            </a:extLst>
          </p:cNvPr>
          <p:cNvSpPr>
            <a:spLocks noGrp="1"/>
          </p:cNvSpPr>
          <p:nvPr>
            <p:ph type="sldNum" sz="quarter" idx="12"/>
          </p:nvPr>
        </p:nvSpPr>
        <p:spPr/>
        <p:txBody>
          <a:bodyPr/>
          <a:lstStyle>
            <a:lvl1pPr>
              <a:defRPr>
                <a:solidFill>
                  <a:schemeClr val="accent3"/>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88D863BC-52D6-4182-94E2-EA35621A8A6D}"/>
              </a:ext>
            </a:extLst>
          </p:cNvPr>
          <p:cNvSpPr>
            <a:spLocks noGrp="1"/>
          </p:cNvSpPr>
          <p:nvPr>
            <p:ph type="ctrTitle" hasCustomPrompt="1"/>
          </p:nvPr>
        </p:nvSpPr>
        <p:spPr>
          <a:xfrm>
            <a:off x="5360889" y="729426"/>
            <a:ext cx="5903262" cy="635397"/>
          </a:xfrm>
          <a:prstGeom prst="rect">
            <a:avLst/>
          </a:prstGeom>
        </p:spPr>
        <p:txBody>
          <a:bodyPr anchor="ctr"/>
          <a:lstStyle>
            <a:lvl1pPr algn="l">
              <a:defRPr sz="2200" b="1" cap="all" spc="200" baseline="0">
                <a:solidFill>
                  <a:schemeClr val="bg1">
                    <a:lumMod val="95000"/>
                  </a:schemeClr>
                </a:solidFill>
                <a:latin typeface="+mj-lt"/>
              </a:defRPr>
            </a:lvl1pPr>
          </a:lstStyle>
          <a:p>
            <a:r>
              <a:rPr lang="en-US"/>
              <a:t>Click to add title</a:t>
            </a:r>
          </a:p>
        </p:txBody>
      </p:sp>
      <p:sp>
        <p:nvSpPr>
          <p:cNvPr id="7" name="Content Placeholder 6">
            <a:extLst>
              <a:ext uri="{FF2B5EF4-FFF2-40B4-BE49-F238E27FC236}">
                <a16:creationId xmlns:a16="http://schemas.microsoft.com/office/drawing/2014/main" id="{4F792BF5-C216-472F-93C8-9E12D88E6BB7}"/>
              </a:ext>
            </a:extLst>
          </p:cNvPr>
          <p:cNvSpPr>
            <a:spLocks noGrp="1"/>
          </p:cNvSpPr>
          <p:nvPr>
            <p:ph sz="quarter" idx="14"/>
          </p:nvPr>
        </p:nvSpPr>
        <p:spPr>
          <a:xfrm>
            <a:off x="5360988" y="1625600"/>
            <a:ext cx="5903912" cy="4429125"/>
          </a:xfrm>
          <a:prstGeom prst="rect">
            <a:avLst/>
          </a:prstGeom>
        </p:spPr>
        <p:txBody>
          <a:bodyPr/>
          <a:lstStyle>
            <a:lvl1pPr>
              <a:defRPr>
                <a:solidFill>
                  <a:schemeClr val="bg1">
                    <a:lumMod val="95000"/>
                  </a:schemeClr>
                </a:solidFill>
              </a:defRPr>
            </a:lvl1pPr>
            <a:lvl2pPr>
              <a:defRPr>
                <a:solidFill>
                  <a:schemeClr val="bg1">
                    <a:lumMod val="95000"/>
                  </a:schemeClr>
                </a:solidFill>
              </a:defRPr>
            </a:lvl2pPr>
            <a:lvl3pPr>
              <a:defRPr>
                <a:solidFill>
                  <a:schemeClr val="bg1">
                    <a:lumMod val="95000"/>
                  </a:schemeClr>
                </a:solidFill>
              </a:defRPr>
            </a:lvl3pPr>
            <a:lvl4pPr>
              <a:defRPr>
                <a:solidFill>
                  <a:schemeClr val="bg1">
                    <a:lumMod val="95000"/>
                  </a:schemeClr>
                </a:solidFill>
              </a:defRPr>
            </a:lvl4pPr>
            <a:lvl5pPr>
              <a:defRPr>
                <a:solidFill>
                  <a:schemeClr val="bg1">
                    <a:lumMod val="9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40576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Our Team 4-Up">
    <p:bg>
      <p:bgPr>
        <a:solidFill>
          <a:schemeClr val="bg1">
            <a:lumMod val="5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751E4D1-453A-486C-AC10-C420246031B9}"/>
              </a:ext>
            </a:extLst>
          </p:cNvPr>
          <p:cNvSpPr>
            <a:spLocks noGrp="1"/>
          </p:cNvSpPr>
          <p:nvPr>
            <p:ph type="dt" sz="half" idx="10"/>
          </p:nvPr>
        </p:nvSpPr>
        <p:spPr/>
        <p:txBody>
          <a:bodyPr/>
          <a:lstStyle>
            <a:lvl1pPr>
              <a:defRPr>
                <a:solidFill>
                  <a:schemeClr val="bg1"/>
                </a:solidFill>
              </a:defRPr>
            </a:lvl1pPr>
          </a:lstStyle>
          <a:p>
            <a:r>
              <a:rPr lang="en-US"/>
              <a:t>8/03/20XX</a:t>
            </a:r>
          </a:p>
        </p:txBody>
      </p:sp>
      <p:sp>
        <p:nvSpPr>
          <p:cNvPr id="4" name="Footer Placeholder 3">
            <a:extLst>
              <a:ext uri="{FF2B5EF4-FFF2-40B4-BE49-F238E27FC236}">
                <a16:creationId xmlns:a16="http://schemas.microsoft.com/office/drawing/2014/main" id="{0BD6862B-8836-4F15-B05B-24B5EFFD7650}"/>
              </a:ext>
            </a:extLst>
          </p:cNvPr>
          <p:cNvSpPr>
            <a:spLocks noGrp="1"/>
          </p:cNvSpPr>
          <p:nvPr>
            <p:ph type="ftr" sz="quarter" idx="11"/>
          </p:nvPr>
        </p:nvSpPr>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E7F95F47-BBF4-4271-B6F5-E9C3507ADD58}"/>
              </a:ext>
            </a:extLst>
          </p:cNvPr>
          <p:cNvSpPr>
            <a:spLocks noGrp="1"/>
          </p:cNvSpPr>
          <p:nvPr>
            <p:ph type="sldNum" sz="quarter" idx="12"/>
          </p:nvPr>
        </p:nvSpPr>
        <p:spPr/>
        <p:txBody>
          <a:bodyPr/>
          <a:lstStyle>
            <a:lvl1pPr>
              <a:defRPr>
                <a:solidFill>
                  <a:schemeClr val="bg1"/>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B06E153E-70D2-4FA6-AE08-1FF540897371}"/>
              </a:ext>
            </a:extLst>
          </p:cNvPr>
          <p:cNvSpPr>
            <a:spLocks noGrp="1"/>
          </p:cNvSpPr>
          <p:nvPr>
            <p:ph type="ctrTitle" hasCustomPrompt="1"/>
          </p:nvPr>
        </p:nvSpPr>
        <p:spPr>
          <a:xfrm>
            <a:off x="2933903" y="1655011"/>
            <a:ext cx="6324194" cy="639955"/>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
        <p:nvSpPr>
          <p:cNvPr id="9" name="Picture Placeholder 9">
            <a:extLst>
              <a:ext uri="{FF2B5EF4-FFF2-40B4-BE49-F238E27FC236}">
                <a16:creationId xmlns:a16="http://schemas.microsoft.com/office/drawing/2014/main" id="{DC04EBE4-2F20-469F-8A53-9BEC2E378220}"/>
              </a:ext>
            </a:extLst>
          </p:cNvPr>
          <p:cNvSpPr>
            <a:spLocks noGrp="1"/>
          </p:cNvSpPr>
          <p:nvPr>
            <p:ph type="pic" sz="quarter" idx="14" hasCustomPrompt="1"/>
          </p:nvPr>
        </p:nvSpPr>
        <p:spPr>
          <a:xfrm>
            <a:off x="1644345" y="2757949"/>
            <a:ext cx="1451493" cy="1462225"/>
          </a:xfrm>
          <a:prstGeom prst="ellipse">
            <a:avLst/>
          </a:prstGeom>
        </p:spPr>
        <p:txBody>
          <a:bodyPr/>
          <a:lstStyle>
            <a:lvl1pPr marL="0" indent="0" algn="ctr">
              <a:buNone/>
              <a:defRPr>
                <a:solidFill>
                  <a:schemeClr val="bg1"/>
                </a:solidFill>
              </a:defRPr>
            </a:lvl1pPr>
          </a:lstStyle>
          <a:p>
            <a:r>
              <a:rPr lang="en-US"/>
              <a:t>Click to add photo</a:t>
            </a:r>
          </a:p>
        </p:txBody>
      </p:sp>
      <p:sp>
        <p:nvSpPr>
          <p:cNvPr id="10" name="Text Placeholder 10">
            <a:extLst>
              <a:ext uri="{FF2B5EF4-FFF2-40B4-BE49-F238E27FC236}">
                <a16:creationId xmlns:a16="http://schemas.microsoft.com/office/drawing/2014/main" id="{B4BA6AEB-B1AF-4446-A7B4-97B679BC9309}"/>
              </a:ext>
            </a:extLst>
          </p:cNvPr>
          <p:cNvSpPr>
            <a:spLocks noGrp="1"/>
          </p:cNvSpPr>
          <p:nvPr>
            <p:ph type="body" sz="quarter" idx="18" hasCustomPrompt="1"/>
          </p:nvPr>
        </p:nvSpPr>
        <p:spPr>
          <a:xfrm>
            <a:off x="1204655" y="4463647"/>
            <a:ext cx="2330873" cy="442298"/>
          </a:xfrm>
          <a:prstGeom prst="rect">
            <a:avLst/>
          </a:prstGeom>
        </p:spPr>
        <p:txBody>
          <a:bodyPr anchor="ctr"/>
          <a:lstStyle>
            <a:lvl1pPr marL="0" indent="0" algn="ctr">
              <a:buNone/>
              <a:defRPr sz="1200" b="1" cap="all" spc="100" baseline="0">
                <a:solidFill>
                  <a:schemeClr val="bg1"/>
                </a:solidFill>
                <a:latin typeface="+mj-lt"/>
              </a:defRPr>
            </a:lvl1pPr>
          </a:lstStyle>
          <a:p>
            <a:pPr lvl="0"/>
            <a:r>
              <a:rPr lang="en-US"/>
              <a:t>Add name</a:t>
            </a:r>
          </a:p>
        </p:txBody>
      </p:sp>
      <p:sp>
        <p:nvSpPr>
          <p:cNvPr id="11" name="Text Placeholder 10">
            <a:extLst>
              <a:ext uri="{FF2B5EF4-FFF2-40B4-BE49-F238E27FC236}">
                <a16:creationId xmlns:a16="http://schemas.microsoft.com/office/drawing/2014/main" id="{A3462D3F-0728-4C38-B170-389153ED5A5F}"/>
              </a:ext>
            </a:extLst>
          </p:cNvPr>
          <p:cNvSpPr>
            <a:spLocks noGrp="1"/>
          </p:cNvSpPr>
          <p:nvPr>
            <p:ph type="body" sz="quarter" idx="19" hasCustomPrompt="1"/>
          </p:nvPr>
        </p:nvSpPr>
        <p:spPr>
          <a:xfrm>
            <a:off x="1204655" y="4779469"/>
            <a:ext cx="2330873" cy="442298"/>
          </a:xfrm>
          <a:prstGeom prst="rect">
            <a:avLst/>
          </a:prstGeom>
        </p:spPr>
        <p:txBody>
          <a:bodyPr anchor="t"/>
          <a:lstStyle>
            <a:lvl1pPr marL="0" indent="0" algn="ctr">
              <a:buNone/>
              <a:defRPr sz="1100" cap="none" spc="100" baseline="0">
                <a:solidFill>
                  <a:schemeClr val="bg1"/>
                </a:solidFill>
                <a:latin typeface="+mn-lt"/>
              </a:defRPr>
            </a:lvl1pPr>
          </a:lstStyle>
          <a:p>
            <a:pPr lvl="0"/>
            <a:r>
              <a:rPr lang="en-US"/>
              <a:t>Add title</a:t>
            </a:r>
          </a:p>
        </p:txBody>
      </p:sp>
      <p:sp>
        <p:nvSpPr>
          <p:cNvPr id="12" name="Picture Placeholder 9">
            <a:extLst>
              <a:ext uri="{FF2B5EF4-FFF2-40B4-BE49-F238E27FC236}">
                <a16:creationId xmlns:a16="http://schemas.microsoft.com/office/drawing/2014/main" id="{3E3EC61F-D3A5-4658-8BA3-A91338AF2FAF}"/>
              </a:ext>
            </a:extLst>
          </p:cNvPr>
          <p:cNvSpPr>
            <a:spLocks noGrp="1"/>
          </p:cNvSpPr>
          <p:nvPr>
            <p:ph type="pic" sz="quarter" idx="20" hasCustomPrompt="1"/>
          </p:nvPr>
        </p:nvSpPr>
        <p:spPr>
          <a:xfrm>
            <a:off x="4133091" y="2757949"/>
            <a:ext cx="1451493" cy="1462225"/>
          </a:xfrm>
          <a:prstGeom prst="ellipse">
            <a:avLst/>
          </a:prstGeom>
        </p:spPr>
        <p:txBody>
          <a:bodyPr/>
          <a:lstStyle>
            <a:lvl1pPr marL="0" indent="0" algn="ctr">
              <a:buNone/>
              <a:defRPr>
                <a:solidFill>
                  <a:schemeClr val="bg1"/>
                </a:solidFill>
              </a:defRPr>
            </a:lvl1pPr>
          </a:lstStyle>
          <a:p>
            <a:r>
              <a:rPr lang="en-US"/>
              <a:t>Click to add photo</a:t>
            </a:r>
          </a:p>
        </p:txBody>
      </p:sp>
      <p:sp>
        <p:nvSpPr>
          <p:cNvPr id="13" name="Picture Placeholder 9">
            <a:extLst>
              <a:ext uri="{FF2B5EF4-FFF2-40B4-BE49-F238E27FC236}">
                <a16:creationId xmlns:a16="http://schemas.microsoft.com/office/drawing/2014/main" id="{CDB9F756-6446-412A-9650-AAB15FCA3623}"/>
              </a:ext>
            </a:extLst>
          </p:cNvPr>
          <p:cNvSpPr>
            <a:spLocks noGrp="1"/>
          </p:cNvSpPr>
          <p:nvPr>
            <p:ph type="pic" sz="quarter" idx="21" hasCustomPrompt="1"/>
          </p:nvPr>
        </p:nvSpPr>
        <p:spPr>
          <a:xfrm>
            <a:off x="6621836" y="2757949"/>
            <a:ext cx="1451493" cy="1462225"/>
          </a:xfrm>
          <a:prstGeom prst="ellipse">
            <a:avLst/>
          </a:prstGeom>
        </p:spPr>
        <p:txBody>
          <a:bodyPr/>
          <a:lstStyle>
            <a:lvl1pPr marL="0" indent="0" algn="ctr">
              <a:buNone/>
              <a:defRPr>
                <a:solidFill>
                  <a:schemeClr val="bg1"/>
                </a:solidFill>
              </a:defRPr>
            </a:lvl1pPr>
          </a:lstStyle>
          <a:p>
            <a:r>
              <a:rPr lang="en-US"/>
              <a:t>Click to add photo</a:t>
            </a:r>
          </a:p>
        </p:txBody>
      </p:sp>
      <p:sp>
        <p:nvSpPr>
          <p:cNvPr id="14" name="Picture Placeholder 9">
            <a:extLst>
              <a:ext uri="{FF2B5EF4-FFF2-40B4-BE49-F238E27FC236}">
                <a16:creationId xmlns:a16="http://schemas.microsoft.com/office/drawing/2014/main" id="{382166CD-0B9A-4F3F-9C64-C140FABE85C7}"/>
              </a:ext>
            </a:extLst>
          </p:cNvPr>
          <p:cNvSpPr>
            <a:spLocks noGrp="1"/>
          </p:cNvSpPr>
          <p:nvPr>
            <p:ph type="pic" sz="quarter" idx="22" hasCustomPrompt="1"/>
          </p:nvPr>
        </p:nvSpPr>
        <p:spPr>
          <a:xfrm>
            <a:off x="9110582" y="2757949"/>
            <a:ext cx="1451493" cy="1462225"/>
          </a:xfrm>
          <a:prstGeom prst="ellipse">
            <a:avLst/>
          </a:prstGeom>
        </p:spPr>
        <p:txBody>
          <a:bodyPr/>
          <a:lstStyle>
            <a:lvl1pPr marL="0" indent="0" algn="ctr">
              <a:buNone/>
              <a:defRPr>
                <a:solidFill>
                  <a:schemeClr val="bg1"/>
                </a:solidFill>
              </a:defRPr>
            </a:lvl1pPr>
          </a:lstStyle>
          <a:p>
            <a:r>
              <a:rPr lang="en-US"/>
              <a:t>Click to add photo</a:t>
            </a:r>
          </a:p>
        </p:txBody>
      </p:sp>
      <p:sp>
        <p:nvSpPr>
          <p:cNvPr id="15" name="Text Placeholder 10">
            <a:extLst>
              <a:ext uri="{FF2B5EF4-FFF2-40B4-BE49-F238E27FC236}">
                <a16:creationId xmlns:a16="http://schemas.microsoft.com/office/drawing/2014/main" id="{40DF12CD-BCB4-467F-B7E3-499EC97EFEB6}"/>
              </a:ext>
            </a:extLst>
          </p:cNvPr>
          <p:cNvSpPr>
            <a:spLocks noGrp="1"/>
          </p:cNvSpPr>
          <p:nvPr>
            <p:ph type="body" sz="quarter" idx="23" hasCustomPrompt="1"/>
          </p:nvPr>
        </p:nvSpPr>
        <p:spPr>
          <a:xfrm>
            <a:off x="3693400" y="4463647"/>
            <a:ext cx="2330874" cy="442298"/>
          </a:xfrm>
          <a:prstGeom prst="rect">
            <a:avLst/>
          </a:prstGeom>
        </p:spPr>
        <p:txBody>
          <a:bodyPr anchor="ctr"/>
          <a:lstStyle>
            <a:lvl1pPr marL="0" indent="0" algn="ctr">
              <a:buNone/>
              <a:defRPr sz="1200" b="1" cap="all" spc="100" baseline="0">
                <a:solidFill>
                  <a:schemeClr val="bg1"/>
                </a:solidFill>
                <a:latin typeface="+mj-lt"/>
              </a:defRPr>
            </a:lvl1pPr>
          </a:lstStyle>
          <a:p>
            <a:pPr lvl="0"/>
            <a:r>
              <a:rPr lang="en-US"/>
              <a:t>Add name</a:t>
            </a:r>
          </a:p>
        </p:txBody>
      </p:sp>
      <p:sp>
        <p:nvSpPr>
          <p:cNvPr id="16" name="Text Placeholder 10">
            <a:extLst>
              <a:ext uri="{FF2B5EF4-FFF2-40B4-BE49-F238E27FC236}">
                <a16:creationId xmlns:a16="http://schemas.microsoft.com/office/drawing/2014/main" id="{5A467C8A-05E4-4C98-85BA-9199B1C1E1D8}"/>
              </a:ext>
            </a:extLst>
          </p:cNvPr>
          <p:cNvSpPr>
            <a:spLocks noGrp="1"/>
          </p:cNvSpPr>
          <p:nvPr>
            <p:ph type="body" sz="quarter" idx="24" hasCustomPrompt="1"/>
          </p:nvPr>
        </p:nvSpPr>
        <p:spPr>
          <a:xfrm>
            <a:off x="3693400" y="4779469"/>
            <a:ext cx="2330874" cy="442298"/>
          </a:xfrm>
          <a:prstGeom prst="rect">
            <a:avLst/>
          </a:prstGeom>
        </p:spPr>
        <p:txBody>
          <a:bodyPr anchor="t"/>
          <a:lstStyle>
            <a:lvl1pPr marL="0" indent="0" algn="ctr">
              <a:buNone/>
              <a:defRPr sz="1100" cap="none" spc="100" baseline="0">
                <a:solidFill>
                  <a:schemeClr val="bg1"/>
                </a:solidFill>
                <a:latin typeface="+mn-lt"/>
              </a:defRPr>
            </a:lvl1pPr>
          </a:lstStyle>
          <a:p>
            <a:pPr lvl="0"/>
            <a:r>
              <a:rPr lang="en-US"/>
              <a:t>Add title</a:t>
            </a:r>
          </a:p>
        </p:txBody>
      </p:sp>
      <p:sp>
        <p:nvSpPr>
          <p:cNvPr id="17" name="Text Placeholder 10">
            <a:extLst>
              <a:ext uri="{FF2B5EF4-FFF2-40B4-BE49-F238E27FC236}">
                <a16:creationId xmlns:a16="http://schemas.microsoft.com/office/drawing/2014/main" id="{9058072E-F9B0-4371-960E-E67B496E3020}"/>
              </a:ext>
            </a:extLst>
          </p:cNvPr>
          <p:cNvSpPr>
            <a:spLocks noGrp="1"/>
          </p:cNvSpPr>
          <p:nvPr>
            <p:ph type="body" sz="quarter" idx="25" hasCustomPrompt="1"/>
          </p:nvPr>
        </p:nvSpPr>
        <p:spPr>
          <a:xfrm>
            <a:off x="6182145" y="4463647"/>
            <a:ext cx="2330875" cy="442298"/>
          </a:xfrm>
          <a:prstGeom prst="rect">
            <a:avLst/>
          </a:prstGeom>
        </p:spPr>
        <p:txBody>
          <a:bodyPr anchor="ctr"/>
          <a:lstStyle>
            <a:lvl1pPr marL="0" indent="0" algn="ctr">
              <a:buNone/>
              <a:defRPr sz="1200" b="1" cap="all" spc="100" baseline="0">
                <a:solidFill>
                  <a:schemeClr val="bg1"/>
                </a:solidFill>
                <a:latin typeface="+mj-lt"/>
              </a:defRPr>
            </a:lvl1pPr>
          </a:lstStyle>
          <a:p>
            <a:pPr lvl="0"/>
            <a:r>
              <a:rPr lang="en-US"/>
              <a:t>Add name</a:t>
            </a:r>
          </a:p>
        </p:txBody>
      </p:sp>
      <p:sp>
        <p:nvSpPr>
          <p:cNvPr id="18" name="Text Placeholder 10">
            <a:extLst>
              <a:ext uri="{FF2B5EF4-FFF2-40B4-BE49-F238E27FC236}">
                <a16:creationId xmlns:a16="http://schemas.microsoft.com/office/drawing/2014/main" id="{0A657816-CBF3-4FE7-86AD-21BF42DD1528}"/>
              </a:ext>
            </a:extLst>
          </p:cNvPr>
          <p:cNvSpPr>
            <a:spLocks noGrp="1"/>
          </p:cNvSpPr>
          <p:nvPr>
            <p:ph type="body" sz="quarter" idx="26" hasCustomPrompt="1"/>
          </p:nvPr>
        </p:nvSpPr>
        <p:spPr>
          <a:xfrm>
            <a:off x="6182145" y="4779469"/>
            <a:ext cx="2330875" cy="442298"/>
          </a:xfrm>
          <a:prstGeom prst="rect">
            <a:avLst/>
          </a:prstGeom>
        </p:spPr>
        <p:txBody>
          <a:bodyPr anchor="t"/>
          <a:lstStyle>
            <a:lvl1pPr marL="0" indent="0" algn="ctr">
              <a:buNone/>
              <a:defRPr sz="1100" cap="none" spc="100" baseline="0">
                <a:solidFill>
                  <a:schemeClr val="bg1"/>
                </a:solidFill>
                <a:latin typeface="+mn-lt"/>
              </a:defRPr>
            </a:lvl1pPr>
          </a:lstStyle>
          <a:p>
            <a:pPr lvl="0"/>
            <a:r>
              <a:rPr lang="en-US"/>
              <a:t>Add title</a:t>
            </a:r>
          </a:p>
        </p:txBody>
      </p:sp>
      <p:sp>
        <p:nvSpPr>
          <p:cNvPr id="19" name="Text Placeholder 10">
            <a:extLst>
              <a:ext uri="{FF2B5EF4-FFF2-40B4-BE49-F238E27FC236}">
                <a16:creationId xmlns:a16="http://schemas.microsoft.com/office/drawing/2014/main" id="{886C1499-EEAF-4BF5-99C2-BE435BED3F5B}"/>
              </a:ext>
            </a:extLst>
          </p:cNvPr>
          <p:cNvSpPr>
            <a:spLocks noGrp="1"/>
          </p:cNvSpPr>
          <p:nvPr>
            <p:ph type="body" sz="quarter" idx="27" hasCustomPrompt="1"/>
          </p:nvPr>
        </p:nvSpPr>
        <p:spPr>
          <a:xfrm>
            <a:off x="8670891" y="4463647"/>
            <a:ext cx="2330875" cy="442298"/>
          </a:xfrm>
          <a:prstGeom prst="rect">
            <a:avLst/>
          </a:prstGeom>
        </p:spPr>
        <p:txBody>
          <a:bodyPr anchor="ctr"/>
          <a:lstStyle>
            <a:lvl1pPr marL="0" indent="0" algn="ctr">
              <a:buNone/>
              <a:defRPr sz="1200" b="1" cap="all" spc="100" baseline="0">
                <a:solidFill>
                  <a:schemeClr val="bg1"/>
                </a:solidFill>
                <a:latin typeface="+mj-lt"/>
              </a:defRPr>
            </a:lvl1pPr>
          </a:lstStyle>
          <a:p>
            <a:pPr lvl="0"/>
            <a:r>
              <a:rPr lang="en-US"/>
              <a:t>Add name</a:t>
            </a:r>
          </a:p>
        </p:txBody>
      </p:sp>
      <p:sp>
        <p:nvSpPr>
          <p:cNvPr id="20" name="Text Placeholder 10">
            <a:extLst>
              <a:ext uri="{FF2B5EF4-FFF2-40B4-BE49-F238E27FC236}">
                <a16:creationId xmlns:a16="http://schemas.microsoft.com/office/drawing/2014/main" id="{58984A54-7368-4F62-B02D-6A062366006A}"/>
              </a:ext>
            </a:extLst>
          </p:cNvPr>
          <p:cNvSpPr>
            <a:spLocks noGrp="1"/>
          </p:cNvSpPr>
          <p:nvPr>
            <p:ph type="body" sz="quarter" idx="28" hasCustomPrompt="1"/>
          </p:nvPr>
        </p:nvSpPr>
        <p:spPr>
          <a:xfrm>
            <a:off x="8670891" y="4779469"/>
            <a:ext cx="2330875" cy="442298"/>
          </a:xfrm>
          <a:prstGeom prst="rect">
            <a:avLst/>
          </a:prstGeom>
        </p:spPr>
        <p:txBody>
          <a:bodyPr anchor="t"/>
          <a:lstStyle>
            <a:lvl1pPr marL="0" indent="0" algn="ctr">
              <a:buNone/>
              <a:defRPr sz="1100" cap="none" spc="100" baseline="0">
                <a:solidFill>
                  <a:schemeClr val="bg1"/>
                </a:solidFill>
                <a:latin typeface="+mn-lt"/>
              </a:defRPr>
            </a:lvl1pPr>
          </a:lstStyle>
          <a:p>
            <a:pPr lvl="0"/>
            <a:r>
              <a:rPr lang="en-US"/>
              <a:t>Add title</a:t>
            </a:r>
          </a:p>
        </p:txBody>
      </p:sp>
    </p:spTree>
    <p:extLst>
      <p:ext uri="{BB962C8B-B14F-4D97-AF65-F5344CB8AC3E}">
        <p14:creationId xmlns:p14="http://schemas.microsoft.com/office/powerpoint/2010/main" val="293962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eet Our Team 8-Up">
    <p:bg>
      <p:bgPr>
        <a:solidFill>
          <a:schemeClr val="bg1">
            <a:lumMod val="5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86F087D-92DE-4035-8192-586AF5C8FE12}"/>
              </a:ext>
            </a:extLst>
          </p:cNvPr>
          <p:cNvSpPr>
            <a:spLocks noGrp="1"/>
          </p:cNvSpPr>
          <p:nvPr>
            <p:ph type="dt" sz="half" idx="10"/>
          </p:nvPr>
        </p:nvSpPr>
        <p:spPr/>
        <p:txBody>
          <a:bodyPr/>
          <a:lstStyle>
            <a:lvl1pPr>
              <a:defRPr>
                <a:solidFill>
                  <a:schemeClr val="bg1"/>
                </a:solidFill>
              </a:defRPr>
            </a:lvl1pPr>
          </a:lstStyle>
          <a:p>
            <a:r>
              <a:rPr lang="en-US"/>
              <a:t>8/03/20XX</a:t>
            </a:r>
          </a:p>
        </p:txBody>
      </p:sp>
      <p:sp>
        <p:nvSpPr>
          <p:cNvPr id="4" name="Footer Placeholder 3">
            <a:extLst>
              <a:ext uri="{FF2B5EF4-FFF2-40B4-BE49-F238E27FC236}">
                <a16:creationId xmlns:a16="http://schemas.microsoft.com/office/drawing/2014/main" id="{7A9928F3-1B10-463F-9157-B6A079A7903E}"/>
              </a:ext>
            </a:extLst>
          </p:cNvPr>
          <p:cNvSpPr>
            <a:spLocks noGrp="1"/>
          </p:cNvSpPr>
          <p:nvPr>
            <p:ph type="ftr" sz="quarter" idx="11"/>
          </p:nvPr>
        </p:nvSpPr>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746BA99F-4B60-460A-B00E-4D0B0DDD5C5E}"/>
              </a:ext>
            </a:extLst>
          </p:cNvPr>
          <p:cNvSpPr>
            <a:spLocks noGrp="1"/>
          </p:cNvSpPr>
          <p:nvPr>
            <p:ph type="sldNum" sz="quarter" idx="12"/>
          </p:nvPr>
        </p:nvSpPr>
        <p:spPr/>
        <p:txBody>
          <a:bodyPr/>
          <a:lstStyle>
            <a:lvl1pPr>
              <a:defRPr>
                <a:solidFill>
                  <a:schemeClr val="bg1"/>
                </a:solidFill>
              </a:defRPr>
            </a:lvl1pPr>
          </a:lstStyle>
          <a:p>
            <a:fld id="{4F6357DA-28E9-40D3-918C-4D14E8263D81}" type="slidenum">
              <a:rPr lang="en-US" smtClean="0"/>
              <a:pPr/>
              <a:t>‹N°›</a:t>
            </a:fld>
            <a:endParaRPr lang="en-US"/>
          </a:p>
        </p:txBody>
      </p:sp>
      <p:sp>
        <p:nvSpPr>
          <p:cNvPr id="8" name="Picture Placeholder 9">
            <a:extLst>
              <a:ext uri="{FF2B5EF4-FFF2-40B4-BE49-F238E27FC236}">
                <a16:creationId xmlns:a16="http://schemas.microsoft.com/office/drawing/2014/main" id="{5A869ECF-2DFC-48EE-97D9-84DCD25E5473}"/>
              </a:ext>
            </a:extLst>
          </p:cNvPr>
          <p:cNvSpPr>
            <a:spLocks noGrp="1"/>
          </p:cNvSpPr>
          <p:nvPr>
            <p:ph type="pic" sz="quarter" idx="16" hasCustomPrompt="1"/>
          </p:nvPr>
        </p:nvSpPr>
        <p:spPr>
          <a:xfrm>
            <a:off x="1979488" y="1979244"/>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10" name="Text Placeholder 14">
            <a:extLst>
              <a:ext uri="{FF2B5EF4-FFF2-40B4-BE49-F238E27FC236}">
                <a16:creationId xmlns:a16="http://schemas.microsoft.com/office/drawing/2014/main" id="{156C8A56-CD27-4C90-94A0-6C6EE02744F4}"/>
              </a:ext>
            </a:extLst>
          </p:cNvPr>
          <p:cNvSpPr>
            <a:spLocks noGrp="1"/>
          </p:cNvSpPr>
          <p:nvPr>
            <p:ph type="body" sz="quarter" idx="20" hasCustomPrompt="1"/>
          </p:nvPr>
        </p:nvSpPr>
        <p:spPr>
          <a:xfrm>
            <a:off x="1485529" y="3495484"/>
            <a:ext cx="2085792"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11" name="Text Placeholder 14">
            <a:extLst>
              <a:ext uri="{FF2B5EF4-FFF2-40B4-BE49-F238E27FC236}">
                <a16:creationId xmlns:a16="http://schemas.microsoft.com/office/drawing/2014/main" id="{22104C50-BDDE-4917-8F64-30BB543A7349}"/>
              </a:ext>
            </a:extLst>
          </p:cNvPr>
          <p:cNvSpPr>
            <a:spLocks noGrp="1"/>
          </p:cNvSpPr>
          <p:nvPr>
            <p:ph type="body" sz="quarter" idx="21" hasCustomPrompt="1"/>
          </p:nvPr>
        </p:nvSpPr>
        <p:spPr>
          <a:xfrm>
            <a:off x="3859819" y="3269516"/>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12" name="Text Placeholder 14">
            <a:extLst>
              <a:ext uri="{FF2B5EF4-FFF2-40B4-BE49-F238E27FC236}">
                <a16:creationId xmlns:a16="http://schemas.microsoft.com/office/drawing/2014/main" id="{16490CE7-7241-4A9F-9A19-0D1533BA52E5}"/>
              </a:ext>
            </a:extLst>
          </p:cNvPr>
          <p:cNvSpPr>
            <a:spLocks noGrp="1"/>
          </p:cNvSpPr>
          <p:nvPr>
            <p:ph type="body" sz="quarter" idx="22" hasCustomPrompt="1"/>
          </p:nvPr>
        </p:nvSpPr>
        <p:spPr>
          <a:xfrm>
            <a:off x="3859818" y="3495484"/>
            <a:ext cx="2085793"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13" name="Text Placeholder 14">
            <a:extLst>
              <a:ext uri="{FF2B5EF4-FFF2-40B4-BE49-F238E27FC236}">
                <a16:creationId xmlns:a16="http://schemas.microsoft.com/office/drawing/2014/main" id="{02C7036D-56D2-4D6E-8F25-344484C61A1F}"/>
              </a:ext>
            </a:extLst>
          </p:cNvPr>
          <p:cNvSpPr>
            <a:spLocks noGrp="1"/>
          </p:cNvSpPr>
          <p:nvPr>
            <p:ph type="body" sz="quarter" idx="23" hasCustomPrompt="1"/>
          </p:nvPr>
        </p:nvSpPr>
        <p:spPr>
          <a:xfrm>
            <a:off x="6234108" y="3269684"/>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14" name="Text Placeholder 14">
            <a:extLst>
              <a:ext uri="{FF2B5EF4-FFF2-40B4-BE49-F238E27FC236}">
                <a16:creationId xmlns:a16="http://schemas.microsoft.com/office/drawing/2014/main" id="{420E5CE0-16E9-48C3-AEAE-C29C2448D78B}"/>
              </a:ext>
            </a:extLst>
          </p:cNvPr>
          <p:cNvSpPr>
            <a:spLocks noGrp="1"/>
          </p:cNvSpPr>
          <p:nvPr>
            <p:ph type="body" sz="quarter" idx="24" hasCustomPrompt="1"/>
          </p:nvPr>
        </p:nvSpPr>
        <p:spPr>
          <a:xfrm>
            <a:off x="6234107" y="3495484"/>
            <a:ext cx="2085791"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15" name="Text Placeholder 14">
            <a:extLst>
              <a:ext uri="{FF2B5EF4-FFF2-40B4-BE49-F238E27FC236}">
                <a16:creationId xmlns:a16="http://schemas.microsoft.com/office/drawing/2014/main" id="{532463BC-AC80-43A6-8BB3-50F5A28E80BC}"/>
              </a:ext>
            </a:extLst>
          </p:cNvPr>
          <p:cNvSpPr>
            <a:spLocks noGrp="1"/>
          </p:cNvSpPr>
          <p:nvPr>
            <p:ph type="body" sz="quarter" idx="25" hasCustomPrompt="1"/>
          </p:nvPr>
        </p:nvSpPr>
        <p:spPr>
          <a:xfrm>
            <a:off x="8608394" y="3269516"/>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16" name="Text Placeholder 14">
            <a:extLst>
              <a:ext uri="{FF2B5EF4-FFF2-40B4-BE49-F238E27FC236}">
                <a16:creationId xmlns:a16="http://schemas.microsoft.com/office/drawing/2014/main" id="{4CF5287C-0936-4244-B1EE-226996FEC9A0}"/>
              </a:ext>
            </a:extLst>
          </p:cNvPr>
          <p:cNvSpPr>
            <a:spLocks noGrp="1"/>
          </p:cNvSpPr>
          <p:nvPr>
            <p:ph type="body" sz="quarter" idx="26" hasCustomPrompt="1"/>
          </p:nvPr>
        </p:nvSpPr>
        <p:spPr>
          <a:xfrm>
            <a:off x="8608391" y="3495484"/>
            <a:ext cx="2085791"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38" name="Text Placeholder 14">
            <a:extLst>
              <a:ext uri="{FF2B5EF4-FFF2-40B4-BE49-F238E27FC236}">
                <a16:creationId xmlns:a16="http://schemas.microsoft.com/office/drawing/2014/main" id="{80E59778-6A5E-4CAE-8EB2-BBEBB43F6D4B}"/>
              </a:ext>
            </a:extLst>
          </p:cNvPr>
          <p:cNvSpPr>
            <a:spLocks noGrp="1"/>
          </p:cNvSpPr>
          <p:nvPr>
            <p:ph type="body" sz="quarter" idx="46" hasCustomPrompt="1"/>
          </p:nvPr>
        </p:nvSpPr>
        <p:spPr>
          <a:xfrm>
            <a:off x="1485530" y="3269516"/>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47" name="Text Placeholder 14">
            <a:extLst>
              <a:ext uri="{FF2B5EF4-FFF2-40B4-BE49-F238E27FC236}">
                <a16:creationId xmlns:a16="http://schemas.microsoft.com/office/drawing/2014/main" id="{393D72E6-E684-4731-B139-4BA8111999D9}"/>
              </a:ext>
            </a:extLst>
          </p:cNvPr>
          <p:cNvSpPr>
            <a:spLocks noGrp="1"/>
          </p:cNvSpPr>
          <p:nvPr>
            <p:ph type="body" sz="quarter" idx="48" hasCustomPrompt="1"/>
          </p:nvPr>
        </p:nvSpPr>
        <p:spPr>
          <a:xfrm>
            <a:off x="1485442" y="5546241"/>
            <a:ext cx="2085792"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48" name="Text Placeholder 14">
            <a:extLst>
              <a:ext uri="{FF2B5EF4-FFF2-40B4-BE49-F238E27FC236}">
                <a16:creationId xmlns:a16="http://schemas.microsoft.com/office/drawing/2014/main" id="{17AF8A36-96BD-4383-BD10-0AF6C3CAA215}"/>
              </a:ext>
            </a:extLst>
          </p:cNvPr>
          <p:cNvSpPr>
            <a:spLocks noGrp="1"/>
          </p:cNvSpPr>
          <p:nvPr>
            <p:ph type="body" sz="quarter" idx="49" hasCustomPrompt="1"/>
          </p:nvPr>
        </p:nvSpPr>
        <p:spPr>
          <a:xfrm>
            <a:off x="3859819" y="5320273"/>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49" name="Text Placeholder 14">
            <a:extLst>
              <a:ext uri="{FF2B5EF4-FFF2-40B4-BE49-F238E27FC236}">
                <a16:creationId xmlns:a16="http://schemas.microsoft.com/office/drawing/2014/main" id="{F26B5D3A-6C13-4204-9756-1BCA5AE8D12C}"/>
              </a:ext>
            </a:extLst>
          </p:cNvPr>
          <p:cNvSpPr>
            <a:spLocks noGrp="1"/>
          </p:cNvSpPr>
          <p:nvPr>
            <p:ph type="body" sz="quarter" idx="50" hasCustomPrompt="1"/>
          </p:nvPr>
        </p:nvSpPr>
        <p:spPr>
          <a:xfrm>
            <a:off x="3859730" y="5546241"/>
            <a:ext cx="2085793"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50" name="Text Placeholder 14">
            <a:extLst>
              <a:ext uri="{FF2B5EF4-FFF2-40B4-BE49-F238E27FC236}">
                <a16:creationId xmlns:a16="http://schemas.microsoft.com/office/drawing/2014/main" id="{80D112F0-B8AB-4FA9-B732-BE08CD1234D5}"/>
              </a:ext>
            </a:extLst>
          </p:cNvPr>
          <p:cNvSpPr>
            <a:spLocks noGrp="1"/>
          </p:cNvSpPr>
          <p:nvPr>
            <p:ph type="body" sz="quarter" idx="51" hasCustomPrompt="1"/>
          </p:nvPr>
        </p:nvSpPr>
        <p:spPr>
          <a:xfrm>
            <a:off x="6234108" y="5320441"/>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51" name="Text Placeholder 14">
            <a:extLst>
              <a:ext uri="{FF2B5EF4-FFF2-40B4-BE49-F238E27FC236}">
                <a16:creationId xmlns:a16="http://schemas.microsoft.com/office/drawing/2014/main" id="{4784D9A7-36A5-4F3B-AA7B-CB5E2D655945}"/>
              </a:ext>
            </a:extLst>
          </p:cNvPr>
          <p:cNvSpPr>
            <a:spLocks noGrp="1"/>
          </p:cNvSpPr>
          <p:nvPr>
            <p:ph type="body" sz="quarter" idx="52" hasCustomPrompt="1"/>
          </p:nvPr>
        </p:nvSpPr>
        <p:spPr>
          <a:xfrm>
            <a:off x="6234063" y="5546241"/>
            <a:ext cx="2085791"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52" name="Text Placeholder 14">
            <a:extLst>
              <a:ext uri="{FF2B5EF4-FFF2-40B4-BE49-F238E27FC236}">
                <a16:creationId xmlns:a16="http://schemas.microsoft.com/office/drawing/2014/main" id="{D7A99E46-923F-4364-BF2F-FBB534A10648}"/>
              </a:ext>
            </a:extLst>
          </p:cNvPr>
          <p:cNvSpPr>
            <a:spLocks noGrp="1"/>
          </p:cNvSpPr>
          <p:nvPr>
            <p:ph type="body" sz="quarter" idx="53" hasCustomPrompt="1"/>
          </p:nvPr>
        </p:nvSpPr>
        <p:spPr>
          <a:xfrm>
            <a:off x="8608394" y="5320273"/>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53" name="Text Placeholder 14">
            <a:extLst>
              <a:ext uri="{FF2B5EF4-FFF2-40B4-BE49-F238E27FC236}">
                <a16:creationId xmlns:a16="http://schemas.microsoft.com/office/drawing/2014/main" id="{506EFF4D-3C39-4F6E-A14E-EFF1C741CCCB}"/>
              </a:ext>
            </a:extLst>
          </p:cNvPr>
          <p:cNvSpPr>
            <a:spLocks noGrp="1"/>
          </p:cNvSpPr>
          <p:nvPr>
            <p:ph type="body" sz="quarter" idx="54" hasCustomPrompt="1"/>
          </p:nvPr>
        </p:nvSpPr>
        <p:spPr>
          <a:xfrm>
            <a:off x="8608391" y="5546241"/>
            <a:ext cx="2085791" cy="365125"/>
          </a:xfrm>
          <a:prstGeom prst="rect">
            <a:avLst/>
          </a:prstGeom>
        </p:spPr>
        <p:txBody>
          <a:bodyPr/>
          <a:lstStyle>
            <a:lvl1pPr marL="0" indent="0" algn="ctr">
              <a:lnSpc>
                <a:spcPct val="90000"/>
              </a:lnSpc>
              <a:spcBef>
                <a:spcPts val="0"/>
              </a:spcBef>
              <a:buNone/>
              <a:defRPr sz="1100" cap="none" spc="100" baseline="0">
                <a:solidFill>
                  <a:schemeClr val="bg1"/>
                </a:solidFill>
                <a:latin typeface="+mn-lt"/>
              </a:defRPr>
            </a:lvl1pPr>
          </a:lstStyle>
          <a:p>
            <a:pPr lvl="0"/>
            <a:r>
              <a:rPr lang="en-US"/>
              <a:t>Add title</a:t>
            </a:r>
          </a:p>
        </p:txBody>
      </p:sp>
      <p:sp>
        <p:nvSpPr>
          <p:cNvPr id="57" name="Text Placeholder 14">
            <a:extLst>
              <a:ext uri="{FF2B5EF4-FFF2-40B4-BE49-F238E27FC236}">
                <a16:creationId xmlns:a16="http://schemas.microsoft.com/office/drawing/2014/main" id="{0C5A43DB-AE3F-48FC-B6D4-8879D4CDADB4}"/>
              </a:ext>
            </a:extLst>
          </p:cNvPr>
          <p:cNvSpPr>
            <a:spLocks noGrp="1"/>
          </p:cNvSpPr>
          <p:nvPr>
            <p:ph type="body" sz="quarter" idx="58" hasCustomPrompt="1"/>
          </p:nvPr>
        </p:nvSpPr>
        <p:spPr>
          <a:xfrm>
            <a:off x="1485530" y="5320273"/>
            <a:ext cx="2085792" cy="274650"/>
          </a:xfrm>
          <a:prstGeom prst="rect">
            <a:avLst/>
          </a:prstGeom>
        </p:spPr>
        <p:txBody>
          <a:bodyPr/>
          <a:lstStyle>
            <a:lvl1pPr marL="0" indent="0" algn="ctr">
              <a:buNone/>
              <a:defRPr sz="1200" b="1" cap="all" spc="200" baseline="0">
                <a:solidFill>
                  <a:schemeClr val="bg1"/>
                </a:solidFill>
                <a:latin typeface="+mj-lt"/>
              </a:defRPr>
            </a:lvl1pPr>
          </a:lstStyle>
          <a:p>
            <a:pPr lvl="0"/>
            <a:r>
              <a:rPr lang="en-US"/>
              <a:t>Add name</a:t>
            </a:r>
          </a:p>
        </p:txBody>
      </p:sp>
      <p:sp>
        <p:nvSpPr>
          <p:cNvPr id="33" name="Picture Placeholder 9">
            <a:extLst>
              <a:ext uri="{FF2B5EF4-FFF2-40B4-BE49-F238E27FC236}">
                <a16:creationId xmlns:a16="http://schemas.microsoft.com/office/drawing/2014/main" id="{BF616705-4A53-4806-B16C-BA39A5A02D23}"/>
              </a:ext>
            </a:extLst>
          </p:cNvPr>
          <p:cNvSpPr>
            <a:spLocks noGrp="1"/>
          </p:cNvSpPr>
          <p:nvPr>
            <p:ph type="pic" sz="quarter" idx="59" hasCustomPrompt="1"/>
          </p:nvPr>
        </p:nvSpPr>
        <p:spPr>
          <a:xfrm>
            <a:off x="4353776" y="1979244"/>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39" name="Picture Placeholder 9">
            <a:extLst>
              <a:ext uri="{FF2B5EF4-FFF2-40B4-BE49-F238E27FC236}">
                <a16:creationId xmlns:a16="http://schemas.microsoft.com/office/drawing/2014/main" id="{12C5AB77-7FB0-4FE2-A742-FA3672277633}"/>
              </a:ext>
            </a:extLst>
          </p:cNvPr>
          <p:cNvSpPr>
            <a:spLocks noGrp="1"/>
          </p:cNvSpPr>
          <p:nvPr>
            <p:ph type="pic" sz="quarter" idx="60" hasCustomPrompt="1"/>
          </p:nvPr>
        </p:nvSpPr>
        <p:spPr>
          <a:xfrm>
            <a:off x="6728064" y="1979244"/>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40" name="Picture Placeholder 9">
            <a:extLst>
              <a:ext uri="{FF2B5EF4-FFF2-40B4-BE49-F238E27FC236}">
                <a16:creationId xmlns:a16="http://schemas.microsoft.com/office/drawing/2014/main" id="{8A37ED26-A40F-40E4-9FB0-0F305BCB23F4}"/>
              </a:ext>
            </a:extLst>
          </p:cNvPr>
          <p:cNvSpPr>
            <a:spLocks noGrp="1"/>
          </p:cNvSpPr>
          <p:nvPr>
            <p:ph type="pic" sz="quarter" idx="61" hasCustomPrompt="1"/>
          </p:nvPr>
        </p:nvSpPr>
        <p:spPr>
          <a:xfrm>
            <a:off x="9102352" y="1979244"/>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41" name="Picture Placeholder 9">
            <a:extLst>
              <a:ext uri="{FF2B5EF4-FFF2-40B4-BE49-F238E27FC236}">
                <a16:creationId xmlns:a16="http://schemas.microsoft.com/office/drawing/2014/main" id="{B6231166-8699-4C7F-8542-01C947970C37}"/>
              </a:ext>
            </a:extLst>
          </p:cNvPr>
          <p:cNvSpPr>
            <a:spLocks noGrp="1"/>
          </p:cNvSpPr>
          <p:nvPr>
            <p:ph type="pic" sz="quarter" idx="62" hasCustomPrompt="1"/>
          </p:nvPr>
        </p:nvSpPr>
        <p:spPr>
          <a:xfrm>
            <a:off x="1979488" y="4028080"/>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42" name="Picture Placeholder 9">
            <a:extLst>
              <a:ext uri="{FF2B5EF4-FFF2-40B4-BE49-F238E27FC236}">
                <a16:creationId xmlns:a16="http://schemas.microsoft.com/office/drawing/2014/main" id="{C8BBF1DC-9382-4EDC-8A43-26FBDBA89C72}"/>
              </a:ext>
            </a:extLst>
          </p:cNvPr>
          <p:cNvSpPr>
            <a:spLocks noGrp="1"/>
          </p:cNvSpPr>
          <p:nvPr>
            <p:ph type="pic" sz="quarter" idx="63" hasCustomPrompt="1"/>
          </p:nvPr>
        </p:nvSpPr>
        <p:spPr>
          <a:xfrm>
            <a:off x="4353776" y="4028080"/>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43" name="Picture Placeholder 9">
            <a:extLst>
              <a:ext uri="{FF2B5EF4-FFF2-40B4-BE49-F238E27FC236}">
                <a16:creationId xmlns:a16="http://schemas.microsoft.com/office/drawing/2014/main" id="{E1600B1D-A51F-4CD2-B131-483A6088B903}"/>
              </a:ext>
            </a:extLst>
          </p:cNvPr>
          <p:cNvSpPr>
            <a:spLocks noGrp="1"/>
          </p:cNvSpPr>
          <p:nvPr>
            <p:ph type="pic" sz="quarter" idx="64" hasCustomPrompt="1"/>
          </p:nvPr>
        </p:nvSpPr>
        <p:spPr>
          <a:xfrm>
            <a:off x="6728064" y="4028080"/>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44" name="Picture Placeholder 9">
            <a:extLst>
              <a:ext uri="{FF2B5EF4-FFF2-40B4-BE49-F238E27FC236}">
                <a16:creationId xmlns:a16="http://schemas.microsoft.com/office/drawing/2014/main" id="{C6C004ED-2B06-4144-9164-96A4CDC05395}"/>
              </a:ext>
            </a:extLst>
          </p:cNvPr>
          <p:cNvSpPr>
            <a:spLocks noGrp="1"/>
          </p:cNvSpPr>
          <p:nvPr>
            <p:ph type="pic" sz="quarter" idx="65" hasCustomPrompt="1"/>
          </p:nvPr>
        </p:nvSpPr>
        <p:spPr>
          <a:xfrm>
            <a:off x="9102352" y="4028080"/>
            <a:ext cx="1097876" cy="1097875"/>
          </a:xfrm>
          <a:prstGeom prst="ellipse">
            <a:avLst/>
          </a:prstGeom>
        </p:spPr>
        <p:txBody>
          <a:bodyPr/>
          <a:lstStyle>
            <a:lvl1pPr marL="0" indent="0" algn="ctr">
              <a:buNone/>
              <a:defRPr sz="2000">
                <a:solidFill>
                  <a:schemeClr val="bg1"/>
                </a:solidFill>
              </a:defRPr>
            </a:lvl1pPr>
          </a:lstStyle>
          <a:p>
            <a:r>
              <a:rPr lang="en-US"/>
              <a:t>Click to add photo</a:t>
            </a:r>
          </a:p>
        </p:txBody>
      </p:sp>
      <p:sp>
        <p:nvSpPr>
          <p:cNvPr id="30" name="Title 1">
            <a:extLst>
              <a:ext uri="{FF2B5EF4-FFF2-40B4-BE49-F238E27FC236}">
                <a16:creationId xmlns:a16="http://schemas.microsoft.com/office/drawing/2014/main" id="{4002D7BD-981B-493B-A5A0-DA83B6593157}"/>
              </a:ext>
            </a:extLst>
          </p:cNvPr>
          <p:cNvSpPr>
            <a:spLocks noGrp="1"/>
          </p:cNvSpPr>
          <p:nvPr>
            <p:ph type="ctrTitle" hasCustomPrompt="1"/>
          </p:nvPr>
        </p:nvSpPr>
        <p:spPr>
          <a:xfrm>
            <a:off x="2933903" y="724868"/>
            <a:ext cx="6324194" cy="639955"/>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Tree>
    <p:extLst>
      <p:ext uri="{BB962C8B-B14F-4D97-AF65-F5344CB8AC3E}">
        <p14:creationId xmlns:p14="http://schemas.microsoft.com/office/powerpoint/2010/main" val="2869747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accent6"/>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636A6C4-760E-4DFC-9166-0346E320E61C}"/>
              </a:ext>
            </a:extLst>
          </p:cNvPr>
          <p:cNvSpPr>
            <a:spLocks noGrp="1"/>
          </p:cNvSpPr>
          <p:nvPr>
            <p:ph type="dt" sz="half" idx="10"/>
          </p:nvPr>
        </p:nvSpPr>
        <p:spPr/>
        <p:txBody>
          <a:bodyPr/>
          <a:lstStyle>
            <a:lvl1pPr>
              <a:defRPr>
                <a:solidFill>
                  <a:schemeClr val="accent6">
                    <a:lumMod val="25000"/>
                    <a:lumOff val="75000"/>
                  </a:schemeClr>
                </a:solidFill>
              </a:defRPr>
            </a:lvl1pPr>
          </a:lstStyle>
          <a:p>
            <a:r>
              <a:rPr lang="en-US"/>
              <a:t>8/03/20XX</a:t>
            </a:r>
          </a:p>
        </p:txBody>
      </p:sp>
      <p:sp>
        <p:nvSpPr>
          <p:cNvPr id="4" name="Footer Placeholder 3">
            <a:extLst>
              <a:ext uri="{FF2B5EF4-FFF2-40B4-BE49-F238E27FC236}">
                <a16:creationId xmlns:a16="http://schemas.microsoft.com/office/drawing/2014/main" id="{2AA830E9-38B9-41B2-9047-8F9003630EF4}"/>
              </a:ext>
            </a:extLst>
          </p:cNvPr>
          <p:cNvSpPr>
            <a:spLocks noGrp="1"/>
          </p:cNvSpPr>
          <p:nvPr>
            <p:ph type="ftr" sz="quarter" idx="11"/>
          </p:nvPr>
        </p:nvSpPr>
        <p:spPr/>
        <p:txBody>
          <a:bodyPr/>
          <a:lstStyle>
            <a:lvl1pPr>
              <a:defRPr>
                <a:solidFill>
                  <a:schemeClr val="accent6">
                    <a:lumMod val="25000"/>
                    <a:lumOff val="75000"/>
                  </a:schemeClr>
                </a:solidFill>
              </a:defRPr>
            </a:lvl1pPr>
          </a:lstStyle>
          <a:p>
            <a:r>
              <a:rPr lang="en-US"/>
              <a:t>PITCH DECK</a:t>
            </a:r>
          </a:p>
        </p:txBody>
      </p:sp>
      <p:sp>
        <p:nvSpPr>
          <p:cNvPr id="5" name="Slide Number Placeholder 4">
            <a:extLst>
              <a:ext uri="{FF2B5EF4-FFF2-40B4-BE49-F238E27FC236}">
                <a16:creationId xmlns:a16="http://schemas.microsoft.com/office/drawing/2014/main" id="{705897FB-ACEE-45BF-9704-D517B9B958B9}"/>
              </a:ext>
            </a:extLst>
          </p:cNvPr>
          <p:cNvSpPr>
            <a:spLocks noGrp="1"/>
          </p:cNvSpPr>
          <p:nvPr>
            <p:ph type="sldNum" sz="quarter" idx="12"/>
          </p:nvPr>
        </p:nvSpPr>
        <p:spPr/>
        <p:txBody>
          <a:bodyPr/>
          <a:lstStyle>
            <a:lvl1pPr>
              <a:defRPr>
                <a:solidFill>
                  <a:schemeClr val="accent6">
                    <a:lumMod val="25000"/>
                    <a:lumOff val="75000"/>
                  </a:schemeClr>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4F61A60D-EA13-4C4C-9816-85480A2E2A90}"/>
              </a:ext>
            </a:extLst>
          </p:cNvPr>
          <p:cNvSpPr>
            <a:spLocks noGrp="1"/>
          </p:cNvSpPr>
          <p:nvPr>
            <p:ph type="ctrTitle" hasCustomPrompt="1"/>
          </p:nvPr>
        </p:nvSpPr>
        <p:spPr>
          <a:xfrm>
            <a:off x="2933903" y="724868"/>
            <a:ext cx="6324194" cy="639955"/>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
        <p:nvSpPr>
          <p:cNvPr id="20" name="Text Placeholder 14">
            <a:extLst>
              <a:ext uri="{FF2B5EF4-FFF2-40B4-BE49-F238E27FC236}">
                <a16:creationId xmlns:a16="http://schemas.microsoft.com/office/drawing/2014/main" id="{1C424B8B-6301-4675-9015-050DF1DF9113}"/>
              </a:ext>
            </a:extLst>
          </p:cNvPr>
          <p:cNvSpPr>
            <a:spLocks noGrp="1"/>
          </p:cNvSpPr>
          <p:nvPr>
            <p:ph type="body" sz="quarter" idx="13" hasCustomPrompt="1"/>
          </p:nvPr>
        </p:nvSpPr>
        <p:spPr>
          <a:xfrm>
            <a:off x="900511" y="4059648"/>
            <a:ext cx="2382386" cy="613702"/>
          </a:xfrm>
          <a:prstGeom prst="rect">
            <a:avLst/>
          </a:prstGeom>
        </p:spPr>
        <p:txBody>
          <a:bodyPr anchor="b"/>
          <a:lstStyle>
            <a:lvl1pPr marL="0" indent="0" algn="ctr">
              <a:lnSpc>
                <a:spcPct val="100000"/>
              </a:lnSpc>
              <a:spcBef>
                <a:spcPts val="0"/>
              </a:spcBef>
              <a:spcAft>
                <a:spcPts val="0"/>
              </a:spcAft>
              <a:buNone/>
              <a:defRPr sz="1400" b="1" cap="all" spc="200" baseline="0">
                <a:solidFill>
                  <a:schemeClr val="tx2"/>
                </a:solidFill>
                <a:latin typeface="+mj-lt"/>
              </a:defRPr>
            </a:lvl1pPr>
          </a:lstStyle>
          <a:p>
            <a:pPr lvl="0"/>
            <a:r>
              <a:rPr lang="en-US"/>
              <a:t>Click to add title</a:t>
            </a:r>
          </a:p>
        </p:txBody>
      </p:sp>
      <p:sp>
        <p:nvSpPr>
          <p:cNvPr id="21" name="Text Placeholder 14">
            <a:extLst>
              <a:ext uri="{FF2B5EF4-FFF2-40B4-BE49-F238E27FC236}">
                <a16:creationId xmlns:a16="http://schemas.microsoft.com/office/drawing/2014/main" id="{44297A50-8392-4EB9-9BF6-451C4B9977BA}"/>
              </a:ext>
            </a:extLst>
          </p:cNvPr>
          <p:cNvSpPr>
            <a:spLocks noGrp="1"/>
          </p:cNvSpPr>
          <p:nvPr>
            <p:ph type="body" sz="quarter" idx="14" hasCustomPrompt="1"/>
          </p:nvPr>
        </p:nvSpPr>
        <p:spPr>
          <a:xfrm>
            <a:off x="900511" y="4651391"/>
            <a:ext cx="2382386" cy="857935"/>
          </a:xfrm>
          <a:prstGeom prst="rect">
            <a:avLst/>
          </a:prstGeom>
        </p:spPr>
        <p:txBody>
          <a:bodyPr/>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22" name="Text Placeholder 14">
            <a:extLst>
              <a:ext uri="{FF2B5EF4-FFF2-40B4-BE49-F238E27FC236}">
                <a16:creationId xmlns:a16="http://schemas.microsoft.com/office/drawing/2014/main" id="{01B3A901-BBC6-44D9-9C97-6CFD76C17CDF}"/>
              </a:ext>
            </a:extLst>
          </p:cNvPr>
          <p:cNvSpPr>
            <a:spLocks noGrp="1"/>
          </p:cNvSpPr>
          <p:nvPr>
            <p:ph type="body" sz="quarter" idx="15" hasCustomPrompt="1"/>
          </p:nvPr>
        </p:nvSpPr>
        <p:spPr>
          <a:xfrm>
            <a:off x="3584039" y="4059648"/>
            <a:ext cx="2382386" cy="613702"/>
          </a:xfrm>
          <a:prstGeom prst="rect">
            <a:avLst/>
          </a:prstGeom>
        </p:spPr>
        <p:txBody>
          <a:bodyPr anchor="b"/>
          <a:lstStyle>
            <a:lvl1pPr marL="0" indent="0" algn="ctr">
              <a:lnSpc>
                <a:spcPct val="100000"/>
              </a:lnSpc>
              <a:spcBef>
                <a:spcPts val="0"/>
              </a:spcBef>
              <a:spcAft>
                <a:spcPts val="0"/>
              </a:spcAft>
              <a:buNone/>
              <a:defRPr sz="1400" b="1" cap="all" spc="200" baseline="0">
                <a:solidFill>
                  <a:schemeClr val="tx2"/>
                </a:solidFill>
                <a:latin typeface="+mj-lt"/>
              </a:defRPr>
            </a:lvl1pPr>
          </a:lstStyle>
          <a:p>
            <a:pPr lvl="0"/>
            <a:r>
              <a:rPr lang="en-US"/>
              <a:t>Click to add title</a:t>
            </a:r>
          </a:p>
        </p:txBody>
      </p:sp>
      <p:sp>
        <p:nvSpPr>
          <p:cNvPr id="23" name="Text Placeholder 14">
            <a:extLst>
              <a:ext uri="{FF2B5EF4-FFF2-40B4-BE49-F238E27FC236}">
                <a16:creationId xmlns:a16="http://schemas.microsoft.com/office/drawing/2014/main" id="{C60306D6-8D77-403B-B3D3-93E771A63E25}"/>
              </a:ext>
            </a:extLst>
          </p:cNvPr>
          <p:cNvSpPr>
            <a:spLocks noGrp="1"/>
          </p:cNvSpPr>
          <p:nvPr>
            <p:ph type="body" sz="quarter" idx="16" hasCustomPrompt="1"/>
          </p:nvPr>
        </p:nvSpPr>
        <p:spPr>
          <a:xfrm>
            <a:off x="3584039" y="4651391"/>
            <a:ext cx="2382386" cy="857935"/>
          </a:xfrm>
          <a:prstGeom prst="rect">
            <a:avLst/>
          </a:prstGeom>
        </p:spPr>
        <p:txBody>
          <a:bodyPr/>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24" name="Text Placeholder 14">
            <a:extLst>
              <a:ext uri="{FF2B5EF4-FFF2-40B4-BE49-F238E27FC236}">
                <a16:creationId xmlns:a16="http://schemas.microsoft.com/office/drawing/2014/main" id="{156D61BA-EB24-4A41-8CAD-DF8D3ACF23F3}"/>
              </a:ext>
            </a:extLst>
          </p:cNvPr>
          <p:cNvSpPr>
            <a:spLocks noGrp="1"/>
          </p:cNvSpPr>
          <p:nvPr>
            <p:ph type="body" sz="quarter" idx="17" hasCustomPrompt="1"/>
          </p:nvPr>
        </p:nvSpPr>
        <p:spPr>
          <a:xfrm>
            <a:off x="6267567" y="4059648"/>
            <a:ext cx="2382386" cy="613702"/>
          </a:xfrm>
          <a:prstGeom prst="rect">
            <a:avLst/>
          </a:prstGeom>
        </p:spPr>
        <p:txBody>
          <a:bodyPr anchor="b"/>
          <a:lstStyle>
            <a:lvl1pPr marL="0" indent="0" algn="ctr">
              <a:lnSpc>
                <a:spcPct val="100000"/>
              </a:lnSpc>
              <a:spcBef>
                <a:spcPts val="0"/>
              </a:spcBef>
              <a:spcAft>
                <a:spcPts val="0"/>
              </a:spcAft>
              <a:buNone/>
              <a:defRPr sz="1400" b="1" cap="all" spc="200" baseline="0">
                <a:solidFill>
                  <a:schemeClr val="tx2"/>
                </a:solidFill>
                <a:latin typeface="+mj-lt"/>
              </a:defRPr>
            </a:lvl1pPr>
          </a:lstStyle>
          <a:p>
            <a:pPr lvl="0"/>
            <a:r>
              <a:rPr lang="en-US"/>
              <a:t>Click to add title</a:t>
            </a:r>
          </a:p>
        </p:txBody>
      </p:sp>
      <p:sp>
        <p:nvSpPr>
          <p:cNvPr id="25" name="Text Placeholder 14">
            <a:extLst>
              <a:ext uri="{FF2B5EF4-FFF2-40B4-BE49-F238E27FC236}">
                <a16:creationId xmlns:a16="http://schemas.microsoft.com/office/drawing/2014/main" id="{7D92CD70-81FF-405A-B419-FCACE6F2F97A}"/>
              </a:ext>
            </a:extLst>
          </p:cNvPr>
          <p:cNvSpPr>
            <a:spLocks noGrp="1"/>
          </p:cNvSpPr>
          <p:nvPr>
            <p:ph type="body" sz="quarter" idx="18" hasCustomPrompt="1"/>
          </p:nvPr>
        </p:nvSpPr>
        <p:spPr>
          <a:xfrm>
            <a:off x="6267567" y="4651391"/>
            <a:ext cx="2382386" cy="857935"/>
          </a:xfrm>
          <a:prstGeom prst="rect">
            <a:avLst/>
          </a:prstGeom>
        </p:spPr>
        <p:txBody>
          <a:bodyPr/>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26" name="Text Placeholder 14">
            <a:extLst>
              <a:ext uri="{FF2B5EF4-FFF2-40B4-BE49-F238E27FC236}">
                <a16:creationId xmlns:a16="http://schemas.microsoft.com/office/drawing/2014/main" id="{1F7A98D9-A50A-41D8-BD51-327D4B647F26}"/>
              </a:ext>
            </a:extLst>
          </p:cNvPr>
          <p:cNvSpPr>
            <a:spLocks noGrp="1"/>
          </p:cNvSpPr>
          <p:nvPr>
            <p:ph type="body" sz="quarter" idx="19" hasCustomPrompt="1"/>
          </p:nvPr>
        </p:nvSpPr>
        <p:spPr>
          <a:xfrm>
            <a:off x="8951094" y="4059648"/>
            <a:ext cx="2382386" cy="613702"/>
          </a:xfrm>
          <a:prstGeom prst="rect">
            <a:avLst/>
          </a:prstGeom>
        </p:spPr>
        <p:txBody>
          <a:bodyPr anchor="b"/>
          <a:lstStyle>
            <a:lvl1pPr marL="0" indent="0" algn="ctr">
              <a:lnSpc>
                <a:spcPct val="100000"/>
              </a:lnSpc>
              <a:spcBef>
                <a:spcPts val="0"/>
              </a:spcBef>
              <a:spcAft>
                <a:spcPts val="0"/>
              </a:spcAft>
              <a:buNone/>
              <a:defRPr sz="1400" b="1" cap="all" spc="200" baseline="0">
                <a:solidFill>
                  <a:schemeClr val="tx2"/>
                </a:solidFill>
                <a:latin typeface="+mj-lt"/>
              </a:defRPr>
            </a:lvl1pPr>
          </a:lstStyle>
          <a:p>
            <a:pPr lvl="0"/>
            <a:r>
              <a:rPr lang="en-US"/>
              <a:t>Click to add title</a:t>
            </a:r>
          </a:p>
        </p:txBody>
      </p:sp>
      <p:sp>
        <p:nvSpPr>
          <p:cNvPr id="27" name="Text Placeholder 14">
            <a:extLst>
              <a:ext uri="{FF2B5EF4-FFF2-40B4-BE49-F238E27FC236}">
                <a16:creationId xmlns:a16="http://schemas.microsoft.com/office/drawing/2014/main" id="{CD4953C5-A270-4C37-B878-3D3E51E01A1B}"/>
              </a:ext>
            </a:extLst>
          </p:cNvPr>
          <p:cNvSpPr>
            <a:spLocks noGrp="1"/>
          </p:cNvSpPr>
          <p:nvPr>
            <p:ph type="body" sz="quarter" idx="20" hasCustomPrompt="1"/>
          </p:nvPr>
        </p:nvSpPr>
        <p:spPr>
          <a:xfrm>
            <a:off x="8951094" y="4651391"/>
            <a:ext cx="2382386" cy="857935"/>
          </a:xfrm>
          <a:prstGeom prst="rect">
            <a:avLst/>
          </a:prstGeom>
        </p:spPr>
        <p:txBody>
          <a:bodyPr/>
          <a:lstStyle>
            <a:lvl1pPr marL="0" indent="0" algn="ctr">
              <a:lnSpc>
                <a:spcPct val="125000"/>
              </a:lnSpc>
              <a:spcBef>
                <a:spcPts val="0"/>
              </a:spcBef>
              <a:buNone/>
              <a:defRPr sz="1200" cap="none" spc="100" baseline="0">
                <a:solidFill>
                  <a:schemeClr val="bg1"/>
                </a:solidFill>
                <a:latin typeface="+mn-lt"/>
              </a:defRPr>
            </a:lvl1pPr>
          </a:lstStyle>
          <a:p>
            <a:pPr lvl="0"/>
            <a:r>
              <a:rPr lang="en-US"/>
              <a:t>Click to add text</a:t>
            </a:r>
          </a:p>
        </p:txBody>
      </p:sp>
      <p:sp>
        <p:nvSpPr>
          <p:cNvPr id="28" name="Text Placeholder 10">
            <a:extLst>
              <a:ext uri="{FF2B5EF4-FFF2-40B4-BE49-F238E27FC236}">
                <a16:creationId xmlns:a16="http://schemas.microsoft.com/office/drawing/2014/main" id="{B419FAA5-674D-4D1B-B6F0-7F6B786D9D2C}"/>
              </a:ext>
            </a:extLst>
          </p:cNvPr>
          <p:cNvSpPr>
            <a:spLocks noGrp="1"/>
          </p:cNvSpPr>
          <p:nvPr>
            <p:ph type="body" sz="quarter" idx="21" hasCustomPrompt="1"/>
          </p:nvPr>
        </p:nvSpPr>
        <p:spPr>
          <a:xfrm>
            <a:off x="1285758" y="2399173"/>
            <a:ext cx="1611892" cy="1151632"/>
          </a:xfrm>
          <a:prstGeom prst="rect">
            <a:avLst/>
          </a:prstGeom>
        </p:spPr>
        <p:txBody>
          <a:bodyPr anchor="ctr"/>
          <a:lstStyle>
            <a:lvl1pPr marL="0" indent="0" algn="ctr">
              <a:lnSpc>
                <a:spcPct val="80000"/>
              </a:lnSpc>
              <a:spcBef>
                <a:spcPts val="1000"/>
              </a:spcBef>
              <a:spcAft>
                <a:spcPts val="0"/>
              </a:spcAft>
              <a:buNone/>
              <a:defRPr sz="2800" b="1" cap="all" spc="100" baseline="0">
                <a:solidFill>
                  <a:schemeClr val="tx2"/>
                </a:solidFill>
                <a:latin typeface="+mj-lt"/>
              </a:defRPr>
            </a:lvl1pPr>
          </a:lstStyle>
          <a:p>
            <a:pPr lvl="0"/>
            <a:r>
              <a:rPr lang="en-US"/>
              <a:t>Add title</a:t>
            </a:r>
          </a:p>
        </p:txBody>
      </p:sp>
      <p:sp>
        <p:nvSpPr>
          <p:cNvPr id="29" name="Text Placeholder 10">
            <a:extLst>
              <a:ext uri="{FF2B5EF4-FFF2-40B4-BE49-F238E27FC236}">
                <a16:creationId xmlns:a16="http://schemas.microsoft.com/office/drawing/2014/main" id="{4301E9A5-7F5A-49AF-A4F3-EA73CC55905B}"/>
              </a:ext>
            </a:extLst>
          </p:cNvPr>
          <p:cNvSpPr>
            <a:spLocks noGrp="1"/>
          </p:cNvSpPr>
          <p:nvPr>
            <p:ph type="body" sz="quarter" idx="23" hasCustomPrompt="1"/>
          </p:nvPr>
        </p:nvSpPr>
        <p:spPr>
          <a:xfrm>
            <a:off x="6652814" y="2399173"/>
            <a:ext cx="1611892" cy="1151632"/>
          </a:xfrm>
          <a:prstGeom prst="rect">
            <a:avLst/>
          </a:prstGeom>
        </p:spPr>
        <p:txBody>
          <a:bodyPr anchor="ctr"/>
          <a:lstStyle>
            <a:lvl1pPr marL="0" indent="0" algn="ctr">
              <a:lnSpc>
                <a:spcPct val="80000"/>
              </a:lnSpc>
              <a:spcBef>
                <a:spcPts val="1000"/>
              </a:spcBef>
              <a:buNone/>
              <a:defRPr sz="2800" b="1" cap="all" spc="100" baseline="0">
                <a:solidFill>
                  <a:schemeClr val="tx2"/>
                </a:solidFill>
                <a:latin typeface="+mj-lt"/>
              </a:defRPr>
            </a:lvl1pPr>
          </a:lstStyle>
          <a:p>
            <a:pPr lvl="0"/>
            <a:r>
              <a:rPr lang="en-US"/>
              <a:t>Add title</a:t>
            </a:r>
          </a:p>
        </p:txBody>
      </p:sp>
      <p:sp>
        <p:nvSpPr>
          <p:cNvPr id="30" name="Text Placeholder 10">
            <a:extLst>
              <a:ext uri="{FF2B5EF4-FFF2-40B4-BE49-F238E27FC236}">
                <a16:creationId xmlns:a16="http://schemas.microsoft.com/office/drawing/2014/main" id="{44658DCD-8753-4536-A41F-2975ECE9D039}"/>
              </a:ext>
            </a:extLst>
          </p:cNvPr>
          <p:cNvSpPr>
            <a:spLocks noGrp="1"/>
          </p:cNvSpPr>
          <p:nvPr>
            <p:ph type="body" sz="quarter" idx="24" hasCustomPrompt="1"/>
          </p:nvPr>
        </p:nvSpPr>
        <p:spPr>
          <a:xfrm>
            <a:off x="9336341" y="2399173"/>
            <a:ext cx="1611892" cy="1151632"/>
          </a:xfrm>
          <a:prstGeom prst="rect">
            <a:avLst/>
          </a:prstGeom>
        </p:spPr>
        <p:txBody>
          <a:bodyPr anchor="ctr"/>
          <a:lstStyle>
            <a:lvl1pPr marL="0" indent="0" algn="ctr">
              <a:lnSpc>
                <a:spcPct val="80000"/>
              </a:lnSpc>
              <a:spcBef>
                <a:spcPts val="1000"/>
              </a:spcBef>
              <a:buNone/>
              <a:defRPr sz="2800" b="1" cap="all" spc="100" baseline="0">
                <a:solidFill>
                  <a:schemeClr val="tx2"/>
                </a:solidFill>
                <a:latin typeface="+mj-lt"/>
              </a:defRPr>
            </a:lvl1pPr>
          </a:lstStyle>
          <a:p>
            <a:pPr lvl="0"/>
            <a:r>
              <a:rPr lang="en-US"/>
              <a:t>Add title</a:t>
            </a:r>
          </a:p>
        </p:txBody>
      </p:sp>
      <p:sp>
        <p:nvSpPr>
          <p:cNvPr id="31" name="Text Placeholder 10">
            <a:extLst>
              <a:ext uri="{FF2B5EF4-FFF2-40B4-BE49-F238E27FC236}">
                <a16:creationId xmlns:a16="http://schemas.microsoft.com/office/drawing/2014/main" id="{2708ADA9-A84B-4176-A4A4-3BEEB2F71F93}"/>
              </a:ext>
            </a:extLst>
          </p:cNvPr>
          <p:cNvSpPr>
            <a:spLocks noGrp="1"/>
          </p:cNvSpPr>
          <p:nvPr>
            <p:ph type="body" sz="quarter" idx="22" hasCustomPrompt="1"/>
          </p:nvPr>
        </p:nvSpPr>
        <p:spPr>
          <a:xfrm>
            <a:off x="3969286" y="2399173"/>
            <a:ext cx="1611892" cy="1151632"/>
          </a:xfrm>
          <a:prstGeom prst="rect">
            <a:avLst/>
          </a:prstGeom>
        </p:spPr>
        <p:txBody>
          <a:bodyPr anchor="ctr"/>
          <a:lstStyle>
            <a:lvl1pPr marL="0" indent="0" algn="ctr">
              <a:lnSpc>
                <a:spcPct val="80000"/>
              </a:lnSpc>
              <a:spcBef>
                <a:spcPts val="1000"/>
              </a:spcBef>
              <a:buNone/>
              <a:defRPr sz="2800" b="1" cap="all" spc="100" baseline="0">
                <a:solidFill>
                  <a:schemeClr val="tx2"/>
                </a:solidFill>
                <a:latin typeface="+mj-lt"/>
              </a:defRPr>
            </a:lvl1pPr>
          </a:lstStyle>
          <a:p>
            <a:pPr lvl="0"/>
            <a:r>
              <a:rPr lang="en-US"/>
              <a:t>Add title</a:t>
            </a:r>
          </a:p>
        </p:txBody>
      </p:sp>
    </p:spTree>
    <p:extLst>
      <p:ext uri="{BB962C8B-B14F-4D97-AF65-F5344CB8AC3E}">
        <p14:creationId xmlns:p14="http://schemas.microsoft.com/office/powerpoint/2010/main" val="9275720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bout Us">
    <p:bg>
      <p:bgPr>
        <a:solidFill>
          <a:schemeClr val="accent1"/>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E265C839-12C3-47EF-9941-39B43796B35E}"/>
              </a:ext>
            </a:extLst>
          </p:cNvPr>
          <p:cNvSpPr>
            <a:spLocks noGrp="1"/>
          </p:cNvSpPr>
          <p:nvPr>
            <p:ph type="pic" sz="quarter" idx="13" hasCustomPrompt="1"/>
          </p:nvPr>
        </p:nvSpPr>
        <p:spPr>
          <a:xfrm>
            <a:off x="5361215" y="0"/>
            <a:ext cx="6830785"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4" name="Date Placeholder 3">
            <a:extLst>
              <a:ext uri="{FF2B5EF4-FFF2-40B4-BE49-F238E27FC236}">
                <a16:creationId xmlns:a16="http://schemas.microsoft.com/office/drawing/2014/main" id="{CE1F2E92-C9AF-47A3-84EF-181F642A4110}"/>
              </a:ext>
            </a:extLst>
          </p:cNvPr>
          <p:cNvSpPr>
            <a:spLocks noGrp="1"/>
          </p:cNvSpPr>
          <p:nvPr>
            <p:ph type="dt" sz="half" idx="10"/>
          </p:nvPr>
        </p:nvSpPr>
        <p:spPr/>
        <p:txBody>
          <a:bodyPr/>
          <a:lstStyle>
            <a:lvl1pPr>
              <a:defRPr>
                <a:solidFill>
                  <a:schemeClr val="accent3"/>
                </a:solidFill>
              </a:defRPr>
            </a:lvl1pPr>
          </a:lstStyle>
          <a:p>
            <a:r>
              <a:rPr lang="en-US"/>
              <a:t>8/03/20XX</a:t>
            </a:r>
          </a:p>
        </p:txBody>
      </p:sp>
      <p:sp>
        <p:nvSpPr>
          <p:cNvPr id="5" name="Footer Placeholder 4">
            <a:extLst>
              <a:ext uri="{FF2B5EF4-FFF2-40B4-BE49-F238E27FC236}">
                <a16:creationId xmlns:a16="http://schemas.microsoft.com/office/drawing/2014/main" id="{274F2C06-CE94-4D97-A7F5-08D8D7BF144E}"/>
              </a:ext>
            </a:extLst>
          </p:cNvPr>
          <p:cNvSpPr>
            <a:spLocks noGrp="1"/>
          </p:cNvSpPr>
          <p:nvPr>
            <p:ph type="ftr" sz="quarter" idx="11"/>
          </p:nvPr>
        </p:nvSpPr>
        <p:spPr/>
        <p:txBody>
          <a:bodyPr/>
          <a:lstStyle>
            <a:lvl1pPr>
              <a:defRPr>
                <a:solidFill>
                  <a:schemeClr val="accent3"/>
                </a:solidFill>
              </a:defRPr>
            </a:lvl1pPr>
          </a:lstStyle>
          <a:p>
            <a:r>
              <a:rPr lang="en-US"/>
              <a:t>PITCH DECK</a:t>
            </a:r>
          </a:p>
        </p:txBody>
      </p:sp>
      <p:sp>
        <p:nvSpPr>
          <p:cNvPr id="6" name="Slide Number Placeholder 5">
            <a:extLst>
              <a:ext uri="{FF2B5EF4-FFF2-40B4-BE49-F238E27FC236}">
                <a16:creationId xmlns:a16="http://schemas.microsoft.com/office/drawing/2014/main" id="{E210CA9D-6428-41AF-B478-FB553C041DE9}"/>
              </a:ext>
            </a:extLst>
          </p:cNvPr>
          <p:cNvSpPr>
            <a:spLocks noGrp="1"/>
          </p:cNvSpPr>
          <p:nvPr>
            <p:ph type="sldNum" sz="quarter" idx="12"/>
          </p:nvPr>
        </p:nvSpPr>
        <p:spPr/>
        <p:txBody>
          <a:bodyPr/>
          <a:lstStyle>
            <a:lvl1pPr>
              <a:defRPr>
                <a:solidFill>
                  <a:schemeClr val="bg1">
                    <a:lumMod val="95000"/>
                  </a:schemeClr>
                </a:solidFill>
              </a:defRPr>
            </a:lvl1pPr>
          </a:lstStyle>
          <a:p>
            <a:fld id="{4F6357DA-28E9-40D3-918C-4D14E8263D81}" type="slidenum">
              <a:rPr lang="en-US" smtClean="0"/>
              <a:pPr/>
              <a:t>‹N°›</a:t>
            </a:fld>
            <a:endParaRPr lang="en-US"/>
          </a:p>
        </p:txBody>
      </p:sp>
      <p:sp>
        <p:nvSpPr>
          <p:cNvPr id="8" name="Title 1">
            <a:extLst>
              <a:ext uri="{FF2B5EF4-FFF2-40B4-BE49-F238E27FC236}">
                <a16:creationId xmlns:a16="http://schemas.microsoft.com/office/drawing/2014/main" id="{5214FDE4-5230-4BC7-8C8A-024BF947CD9C}"/>
              </a:ext>
            </a:extLst>
          </p:cNvPr>
          <p:cNvSpPr>
            <a:spLocks noGrp="1"/>
          </p:cNvSpPr>
          <p:nvPr>
            <p:ph type="ctrTitle" hasCustomPrompt="1"/>
          </p:nvPr>
        </p:nvSpPr>
        <p:spPr>
          <a:xfrm>
            <a:off x="838201" y="901598"/>
            <a:ext cx="3684814" cy="336548"/>
          </a:xfrm>
          <a:prstGeom prst="rect">
            <a:avLst/>
          </a:prstGeom>
        </p:spPr>
        <p:txBody>
          <a:bodyPr anchor="b"/>
          <a:lstStyle>
            <a:lvl1pPr algn="l">
              <a:defRPr sz="2200" b="1" cap="all" spc="200" baseline="0">
                <a:solidFill>
                  <a:schemeClr val="bg1">
                    <a:lumMod val="95000"/>
                  </a:schemeClr>
                </a:solidFill>
                <a:latin typeface="+mj-lt"/>
              </a:defRPr>
            </a:lvl1pPr>
          </a:lstStyle>
          <a:p>
            <a:r>
              <a:rPr lang="en-US"/>
              <a:t>Click to add title</a:t>
            </a:r>
          </a:p>
        </p:txBody>
      </p:sp>
      <p:sp>
        <p:nvSpPr>
          <p:cNvPr id="9" name="Subtitle 2">
            <a:extLst>
              <a:ext uri="{FF2B5EF4-FFF2-40B4-BE49-F238E27FC236}">
                <a16:creationId xmlns:a16="http://schemas.microsoft.com/office/drawing/2014/main" id="{95062B64-8BE7-421C-8F8F-F0CEEB1C5C92}"/>
              </a:ext>
            </a:extLst>
          </p:cNvPr>
          <p:cNvSpPr>
            <a:spLocks noGrp="1"/>
          </p:cNvSpPr>
          <p:nvPr>
            <p:ph type="subTitle" idx="1" hasCustomPrompt="1"/>
          </p:nvPr>
        </p:nvSpPr>
        <p:spPr>
          <a:xfrm>
            <a:off x="838201" y="1454764"/>
            <a:ext cx="3684814" cy="2801597"/>
          </a:xfrm>
          <a:prstGeom prst="rect">
            <a:avLst/>
          </a:prstGeom>
        </p:spPr>
        <p:txBody>
          <a:bodyPr/>
          <a:lstStyle>
            <a:lvl1pPr marL="0" indent="0" algn="l">
              <a:lnSpc>
                <a:spcPct val="125000"/>
              </a:lnSpc>
              <a:spcBef>
                <a:spcPts val="0"/>
              </a:spcBef>
              <a:buNone/>
              <a:defRPr sz="1400" spc="100" baseline="0">
                <a:solidFill>
                  <a:schemeClr val="accent6">
                    <a:lumMod val="10000"/>
                    <a:lumOff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cxnSp>
        <p:nvCxnSpPr>
          <p:cNvPr id="3" name="Straight Connector 2">
            <a:extLst>
              <a:ext uri="{FF2B5EF4-FFF2-40B4-BE49-F238E27FC236}">
                <a16:creationId xmlns:a16="http://schemas.microsoft.com/office/drawing/2014/main" id="{51A8088E-EE7F-4006-9745-8926E1ABB691}"/>
              </a:ext>
            </a:extLst>
          </p:cNvPr>
          <p:cNvCxnSpPr>
            <a:cxnSpLocks/>
          </p:cNvCxnSpPr>
          <p:nvPr userDrawn="1"/>
        </p:nvCxnSpPr>
        <p:spPr>
          <a:xfrm>
            <a:off x="587189" y="0"/>
            <a:ext cx="0" cy="304800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049507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1"/>
        </a:solidFill>
        <a:effectLst/>
      </p:bgPr>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9FD50E8B-97D3-485C-9645-AACC303DDF33}"/>
              </a:ext>
            </a:extLst>
          </p:cNvPr>
          <p:cNvSpPr>
            <a:spLocks noGrp="1"/>
          </p:cNvSpPr>
          <p:nvPr>
            <p:ph type="pic" sz="quarter" idx="13" hasCustomPrompt="1"/>
          </p:nvPr>
        </p:nvSpPr>
        <p:spPr>
          <a:xfrm>
            <a:off x="-4281" y="-1"/>
            <a:ext cx="12196282" cy="2917371"/>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3" name="Date Placeholder 2">
            <a:extLst>
              <a:ext uri="{FF2B5EF4-FFF2-40B4-BE49-F238E27FC236}">
                <a16:creationId xmlns:a16="http://schemas.microsoft.com/office/drawing/2014/main" id="{50B2CC2F-A541-4A4B-985A-73901B9F107C}"/>
              </a:ext>
            </a:extLst>
          </p:cNvPr>
          <p:cNvSpPr>
            <a:spLocks noGrp="1"/>
          </p:cNvSpPr>
          <p:nvPr>
            <p:ph type="dt" sz="half" idx="10"/>
          </p:nvPr>
        </p:nvSpPr>
        <p:spPr/>
        <p:txBody>
          <a:bodyPr/>
          <a:lstStyle>
            <a:lvl1pPr>
              <a:defRPr>
                <a:solidFill>
                  <a:schemeClr val="accent3"/>
                </a:solidFill>
              </a:defRPr>
            </a:lvl1pPr>
          </a:lstStyle>
          <a:p>
            <a:r>
              <a:rPr lang="en-US"/>
              <a:t>8/03/20XX</a:t>
            </a:r>
          </a:p>
        </p:txBody>
      </p:sp>
      <p:sp>
        <p:nvSpPr>
          <p:cNvPr id="4" name="Footer Placeholder 3">
            <a:extLst>
              <a:ext uri="{FF2B5EF4-FFF2-40B4-BE49-F238E27FC236}">
                <a16:creationId xmlns:a16="http://schemas.microsoft.com/office/drawing/2014/main" id="{FB1D1C2B-CD69-4515-87A0-866E32DCE938}"/>
              </a:ext>
            </a:extLst>
          </p:cNvPr>
          <p:cNvSpPr>
            <a:spLocks noGrp="1"/>
          </p:cNvSpPr>
          <p:nvPr>
            <p:ph type="ftr" sz="quarter" idx="11"/>
          </p:nvPr>
        </p:nvSpPr>
        <p:spPr/>
        <p:txBody>
          <a:bodyPr/>
          <a:lstStyle>
            <a:lvl1pPr>
              <a:defRPr>
                <a:solidFill>
                  <a:schemeClr val="accent3"/>
                </a:solidFill>
              </a:defRPr>
            </a:lvl1pPr>
          </a:lstStyle>
          <a:p>
            <a:r>
              <a:rPr lang="en-US"/>
              <a:t>PITCH DECK</a:t>
            </a:r>
          </a:p>
        </p:txBody>
      </p:sp>
      <p:sp>
        <p:nvSpPr>
          <p:cNvPr id="5" name="Slide Number Placeholder 4">
            <a:extLst>
              <a:ext uri="{FF2B5EF4-FFF2-40B4-BE49-F238E27FC236}">
                <a16:creationId xmlns:a16="http://schemas.microsoft.com/office/drawing/2014/main" id="{63F4DBC1-4594-4961-A9D3-27E0113B3768}"/>
              </a:ext>
            </a:extLst>
          </p:cNvPr>
          <p:cNvSpPr>
            <a:spLocks noGrp="1"/>
          </p:cNvSpPr>
          <p:nvPr>
            <p:ph type="sldNum" sz="quarter" idx="12"/>
          </p:nvPr>
        </p:nvSpPr>
        <p:spPr/>
        <p:txBody>
          <a:bodyPr/>
          <a:lstStyle>
            <a:lvl1pPr>
              <a:defRPr>
                <a:solidFill>
                  <a:schemeClr val="accent3"/>
                </a:solidFill>
              </a:defRPr>
            </a:lvl1pPr>
          </a:lstStyle>
          <a:p>
            <a:fld id="{4F6357DA-28E9-40D3-918C-4D14E8263D81}" type="slidenum">
              <a:rPr lang="en-US" smtClean="0"/>
              <a:pPr/>
              <a:t>‹N°›</a:t>
            </a:fld>
            <a:endParaRPr lang="en-US"/>
          </a:p>
        </p:txBody>
      </p:sp>
      <p:sp>
        <p:nvSpPr>
          <p:cNvPr id="7" name="Title 1">
            <a:extLst>
              <a:ext uri="{FF2B5EF4-FFF2-40B4-BE49-F238E27FC236}">
                <a16:creationId xmlns:a16="http://schemas.microsoft.com/office/drawing/2014/main" id="{C15AE508-339B-4118-9121-4A160D09F2A0}"/>
              </a:ext>
            </a:extLst>
          </p:cNvPr>
          <p:cNvSpPr>
            <a:spLocks noGrp="1"/>
          </p:cNvSpPr>
          <p:nvPr>
            <p:ph type="ctrTitle" hasCustomPrompt="1"/>
          </p:nvPr>
        </p:nvSpPr>
        <p:spPr>
          <a:xfrm>
            <a:off x="838200" y="4122721"/>
            <a:ext cx="2895600" cy="1111250"/>
          </a:xfrm>
          <a:prstGeom prst="rect">
            <a:avLst/>
          </a:prstGeom>
        </p:spPr>
        <p:txBody>
          <a:bodyPr anchor="ctr"/>
          <a:lstStyle>
            <a:lvl1pPr algn="r">
              <a:defRPr sz="2200" b="1" cap="all" spc="200" baseline="0">
                <a:solidFill>
                  <a:schemeClr val="bg1"/>
                </a:solidFill>
                <a:latin typeface="+mj-lt"/>
              </a:defRPr>
            </a:lvl1pPr>
          </a:lstStyle>
          <a:p>
            <a:r>
              <a:rPr lang="en-US"/>
              <a:t>Click to add title</a:t>
            </a:r>
          </a:p>
        </p:txBody>
      </p:sp>
      <p:sp>
        <p:nvSpPr>
          <p:cNvPr id="8" name="Subtitle 2">
            <a:extLst>
              <a:ext uri="{FF2B5EF4-FFF2-40B4-BE49-F238E27FC236}">
                <a16:creationId xmlns:a16="http://schemas.microsoft.com/office/drawing/2014/main" id="{43A3F931-4B84-489F-8B0A-7FEF462532DB}"/>
              </a:ext>
            </a:extLst>
          </p:cNvPr>
          <p:cNvSpPr>
            <a:spLocks noGrp="1"/>
          </p:cNvSpPr>
          <p:nvPr>
            <p:ph type="subTitle" idx="1" hasCustomPrompt="1"/>
          </p:nvPr>
        </p:nvSpPr>
        <p:spPr>
          <a:xfrm>
            <a:off x="4332514" y="3833158"/>
            <a:ext cx="7021287" cy="1690377"/>
          </a:xfrm>
          <a:prstGeom prst="rect">
            <a:avLst/>
          </a:prstGeom>
        </p:spPr>
        <p:txBody>
          <a:bodyPr anchor="ctr"/>
          <a:lstStyle>
            <a:lvl1pPr marL="0" indent="0" algn="l">
              <a:lnSpc>
                <a:spcPct val="125000"/>
              </a:lnSpc>
              <a:spcBef>
                <a:spcPts val="0"/>
              </a:spcBef>
              <a:spcAft>
                <a:spcPts val="1000"/>
              </a:spcAft>
              <a:buNone/>
              <a:defRPr sz="14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Tree>
    <p:extLst>
      <p:ext uri="{BB962C8B-B14F-4D97-AF65-F5344CB8AC3E}">
        <p14:creationId xmlns:p14="http://schemas.microsoft.com/office/powerpoint/2010/main" val="42919939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1D6F08F-239E-4E92-B5E7-36638ED4657D}"/>
              </a:ext>
            </a:extLst>
          </p:cNvPr>
          <p:cNvSpPr>
            <a:spLocks noGrp="1"/>
          </p:cNvSpPr>
          <p:nvPr>
            <p:ph type="pic" sz="quarter" idx="13" hasCustomPrompt="1"/>
          </p:nvPr>
        </p:nvSpPr>
        <p:spPr>
          <a:xfrm>
            <a:off x="0" y="0"/>
            <a:ext cx="7677150" cy="6858000"/>
          </a:xfrm>
          <a:prstGeom prst="rect">
            <a:avLst/>
          </a:prstGeom>
        </p:spPr>
        <p:txBody>
          <a:bodyPr/>
          <a:lstStyle>
            <a:lvl1pPr marL="0" indent="0" algn="ctr">
              <a:buNone/>
              <a:defRPr>
                <a:solidFill>
                  <a:schemeClr val="accent1"/>
                </a:solidFill>
              </a:defRPr>
            </a:lvl1pPr>
          </a:lstStyle>
          <a:p>
            <a:r>
              <a:rPr lang="en-US"/>
              <a:t>Click to add photo</a:t>
            </a:r>
          </a:p>
        </p:txBody>
      </p:sp>
      <p:sp>
        <p:nvSpPr>
          <p:cNvPr id="3" name="Date Placeholder 2">
            <a:extLst>
              <a:ext uri="{FF2B5EF4-FFF2-40B4-BE49-F238E27FC236}">
                <a16:creationId xmlns:a16="http://schemas.microsoft.com/office/drawing/2014/main" id="{E88D0F4F-65EB-4DC2-B7AD-AD23E6DBE22B}"/>
              </a:ext>
            </a:extLst>
          </p:cNvPr>
          <p:cNvSpPr>
            <a:spLocks noGrp="1"/>
          </p:cNvSpPr>
          <p:nvPr>
            <p:ph type="dt" sz="half" idx="10"/>
          </p:nvPr>
        </p:nvSpPr>
        <p:spPr/>
        <p:txBody>
          <a:bodyPr/>
          <a:lstStyle>
            <a:lvl1pPr>
              <a:defRPr>
                <a:solidFill>
                  <a:schemeClr val="bg1"/>
                </a:solidFill>
              </a:defRPr>
            </a:lvl1pPr>
          </a:lstStyle>
          <a:p>
            <a:r>
              <a:rPr lang="en-US"/>
              <a:t>8/03/20XX</a:t>
            </a:r>
          </a:p>
        </p:txBody>
      </p:sp>
      <p:sp>
        <p:nvSpPr>
          <p:cNvPr id="4" name="Footer Placeholder 3">
            <a:extLst>
              <a:ext uri="{FF2B5EF4-FFF2-40B4-BE49-F238E27FC236}">
                <a16:creationId xmlns:a16="http://schemas.microsoft.com/office/drawing/2014/main" id="{66CF9EC8-F9C6-4CE1-91F5-A956792CBC86}"/>
              </a:ext>
            </a:extLst>
          </p:cNvPr>
          <p:cNvSpPr>
            <a:spLocks noGrp="1"/>
          </p:cNvSpPr>
          <p:nvPr>
            <p:ph type="ftr" sz="quarter" idx="11"/>
          </p:nvPr>
        </p:nvSpPr>
        <p:spPr>
          <a:xfrm>
            <a:off x="4038600" y="6356350"/>
            <a:ext cx="3156857" cy="365125"/>
          </a:xfrm>
        </p:spPr>
        <p:txBody>
          <a:bodyPr/>
          <a:lstStyle>
            <a:lvl1pPr algn="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89721C21-E285-4AF2-9E8D-243F4CBC2ABF}"/>
              </a:ext>
            </a:extLst>
          </p:cNvPr>
          <p:cNvSpPr>
            <a:spLocks noGrp="1"/>
          </p:cNvSpPr>
          <p:nvPr>
            <p:ph type="sldNum" sz="quarter" idx="12"/>
          </p:nvPr>
        </p:nvSpPr>
        <p:spPr/>
        <p:txBody>
          <a:bodyPr/>
          <a:lstStyle>
            <a:lvl1pPr>
              <a:defRPr>
                <a:solidFill>
                  <a:schemeClr val="bg2">
                    <a:lumMod val="50000"/>
                  </a:schemeClr>
                </a:solidFill>
              </a:defRPr>
            </a:lvl1pPr>
          </a:lstStyle>
          <a:p>
            <a:fld id="{4F6357DA-28E9-40D3-918C-4D14E8263D81}" type="slidenum">
              <a:rPr lang="en-US" smtClean="0"/>
              <a:pPr/>
              <a:t>‹N°›</a:t>
            </a:fld>
            <a:endParaRPr lang="en-US"/>
          </a:p>
        </p:txBody>
      </p:sp>
      <p:sp>
        <p:nvSpPr>
          <p:cNvPr id="7" name="Title 1">
            <a:extLst>
              <a:ext uri="{FF2B5EF4-FFF2-40B4-BE49-F238E27FC236}">
                <a16:creationId xmlns:a16="http://schemas.microsoft.com/office/drawing/2014/main" id="{EC201BA1-98C5-4728-9204-5B3A2F7B03FD}"/>
              </a:ext>
            </a:extLst>
          </p:cNvPr>
          <p:cNvSpPr>
            <a:spLocks noGrp="1"/>
          </p:cNvSpPr>
          <p:nvPr>
            <p:ph type="ctrTitle" hasCustomPrompt="1"/>
          </p:nvPr>
        </p:nvSpPr>
        <p:spPr>
          <a:xfrm>
            <a:off x="8487939" y="1638359"/>
            <a:ext cx="3058885" cy="1111250"/>
          </a:xfrm>
          <a:prstGeom prst="rect">
            <a:avLst/>
          </a:prstGeom>
        </p:spPr>
        <p:txBody>
          <a:bodyPr anchor="b"/>
          <a:lstStyle>
            <a:lvl1pPr algn="l">
              <a:defRPr sz="2200" b="1" cap="all" spc="200" baseline="0">
                <a:solidFill>
                  <a:schemeClr val="accent6"/>
                </a:solidFill>
                <a:latin typeface="+mj-lt"/>
              </a:defRPr>
            </a:lvl1pPr>
          </a:lstStyle>
          <a:p>
            <a:r>
              <a:rPr lang="en-US"/>
              <a:t>Click to add title</a:t>
            </a:r>
          </a:p>
        </p:txBody>
      </p:sp>
      <p:sp>
        <p:nvSpPr>
          <p:cNvPr id="8" name="Subtitle 2">
            <a:extLst>
              <a:ext uri="{FF2B5EF4-FFF2-40B4-BE49-F238E27FC236}">
                <a16:creationId xmlns:a16="http://schemas.microsoft.com/office/drawing/2014/main" id="{75C106A2-F65A-4519-B7A6-CB7477C6846B}"/>
              </a:ext>
            </a:extLst>
          </p:cNvPr>
          <p:cNvSpPr>
            <a:spLocks noGrp="1"/>
          </p:cNvSpPr>
          <p:nvPr>
            <p:ph type="subTitle" idx="1" hasCustomPrompt="1"/>
          </p:nvPr>
        </p:nvSpPr>
        <p:spPr>
          <a:xfrm>
            <a:off x="8487939" y="3135086"/>
            <a:ext cx="3058885" cy="2388450"/>
          </a:xfrm>
          <a:prstGeom prst="rect">
            <a:avLst/>
          </a:prstGeom>
        </p:spPr>
        <p:txBody>
          <a:bodyPr/>
          <a:lstStyle>
            <a:lvl1pPr marL="0" indent="0" algn="l">
              <a:lnSpc>
                <a:spcPct val="125000"/>
              </a:lnSpc>
              <a:spcBef>
                <a:spcPts val="0"/>
              </a:spcBef>
              <a:spcAft>
                <a:spcPts val="1000"/>
              </a:spcAft>
              <a:buNone/>
              <a:defRPr sz="1400" spc="100" baseline="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cxnSp>
        <p:nvCxnSpPr>
          <p:cNvPr id="2" name="Straight Connector 1">
            <a:extLst>
              <a:ext uri="{FF2B5EF4-FFF2-40B4-BE49-F238E27FC236}">
                <a16:creationId xmlns:a16="http://schemas.microsoft.com/office/drawing/2014/main" id="{2E7A08CD-CF6C-4ABF-B086-481F36611730}"/>
              </a:ext>
            </a:extLst>
          </p:cNvPr>
          <p:cNvCxnSpPr>
            <a:cxnSpLocks/>
          </p:cNvCxnSpPr>
          <p:nvPr userDrawn="1"/>
        </p:nvCxnSpPr>
        <p:spPr>
          <a:xfrm>
            <a:off x="8130026" y="0"/>
            <a:ext cx="0" cy="4572000"/>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382968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blem">
    <p:bg>
      <p:bgPr>
        <a:solidFill>
          <a:schemeClr val="accent6"/>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E3D34C3A-6235-4BB3-A283-CAE0A33D378B}"/>
              </a:ext>
            </a:extLst>
          </p:cNvPr>
          <p:cNvSpPr>
            <a:spLocks noGrp="1"/>
          </p:cNvSpPr>
          <p:nvPr>
            <p:ph type="pic" sz="quarter" idx="13" hasCustomPrompt="1"/>
          </p:nvPr>
        </p:nvSpPr>
        <p:spPr>
          <a:xfrm>
            <a:off x="0" y="0"/>
            <a:ext cx="4038600"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4" name="Date Placeholder 3">
            <a:extLst>
              <a:ext uri="{FF2B5EF4-FFF2-40B4-BE49-F238E27FC236}">
                <a16:creationId xmlns:a16="http://schemas.microsoft.com/office/drawing/2014/main" id="{109EDE6B-5E65-4F08-A24A-A9EC90670C80}"/>
              </a:ext>
            </a:extLst>
          </p:cNvPr>
          <p:cNvSpPr>
            <a:spLocks noGrp="1"/>
          </p:cNvSpPr>
          <p:nvPr>
            <p:ph type="dt" sz="half" idx="10"/>
          </p:nvPr>
        </p:nvSpPr>
        <p:spPr/>
        <p:txBody>
          <a:bodyPr/>
          <a:lstStyle>
            <a:lvl1pPr>
              <a:defRPr>
                <a:solidFill>
                  <a:schemeClr val="accent6">
                    <a:lumMod val="25000"/>
                    <a:lumOff val="75000"/>
                  </a:schemeClr>
                </a:solidFill>
              </a:defRPr>
            </a:lvl1pPr>
          </a:lstStyle>
          <a:p>
            <a:r>
              <a:rPr lang="en-US"/>
              <a:t>8/03/20XX</a:t>
            </a:r>
          </a:p>
        </p:txBody>
      </p:sp>
      <p:sp>
        <p:nvSpPr>
          <p:cNvPr id="5" name="Footer Placeholder 4">
            <a:extLst>
              <a:ext uri="{FF2B5EF4-FFF2-40B4-BE49-F238E27FC236}">
                <a16:creationId xmlns:a16="http://schemas.microsoft.com/office/drawing/2014/main" id="{CD674259-E892-4133-9796-2A1A30CF71E6}"/>
              </a:ext>
            </a:extLst>
          </p:cNvPr>
          <p:cNvSpPr>
            <a:spLocks noGrp="1"/>
          </p:cNvSpPr>
          <p:nvPr>
            <p:ph type="ftr" sz="quarter" idx="11"/>
          </p:nvPr>
        </p:nvSpPr>
        <p:spPr/>
        <p:txBody>
          <a:bodyPr/>
          <a:lstStyle>
            <a:lvl1pPr>
              <a:defRPr>
                <a:solidFill>
                  <a:schemeClr val="accent6">
                    <a:lumMod val="25000"/>
                    <a:lumOff val="75000"/>
                  </a:schemeClr>
                </a:solidFill>
              </a:defRPr>
            </a:lvl1pPr>
          </a:lstStyle>
          <a:p>
            <a:r>
              <a:rPr lang="en-US"/>
              <a:t>PITCH DECK</a:t>
            </a:r>
          </a:p>
        </p:txBody>
      </p:sp>
      <p:sp>
        <p:nvSpPr>
          <p:cNvPr id="6" name="Slide Number Placeholder 5">
            <a:extLst>
              <a:ext uri="{FF2B5EF4-FFF2-40B4-BE49-F238E27FC236}">
                <a16:creationId xmlns:a16="http://schemas.microsoft.com/office/drawing/2014/main" id="{E462A321-B440-475F-8F1F-B5B3B697ED39}"/>
              </a:ext>
            </a:extLst>
          </p:cNvPr>
          <p:cNvSpPr>
            <a:spLocks noGrp="1"/>
          </p:cNvSpPr>
          <p:nvPr>
            <p:ph type="sldNum" sz="quarter" idx="12"/>
          </p:nvPr>
        </p:nvSpPr>
        <p:spPr/>
        <p:txBody>
          <a:bodyPr/>
          <a:lstStyle>
            <a:lvl1pPr>
              <a:defRPr>
                <a:solidFill>
                  <a:schemeClr val="accent6">
                    <a:lumMod val="25000"/>
                    <a:lumOff val="75000"/>
                  </a:schemeClr>
                </a:solidFill>
              </a:defRPr>
            </a:lvl1pPr>
          </a:lstStyle>
          <a:p>
            <a:fld id="{4F6357DA-28E9-40D3-918C-4D14E8263D81}" type="slidenum">
              <a:rPr lang="en-US" smtClean="0"/>
              <a:pPr/>
              <a:t>‹N°›</a:t>
            </a:fld>
            <a:endParaRPr lang="en-US"/>
          </a:p>
        </p:txBody>
      </p:sp>
      <p:sp>
        <p:nvSpPr>
          <p:cNvPr id="9" name="Subtitle 2">
            <a:extLst>
              <a:ext uri="{FF2B5EF4-FFF2-40B4-BE49-F238E27FC236}">
                <a16:creationId xmlns:a16="http://schemas.microsoft.com/office/drawing/2014/main" id="{ED1A311C-7C5B-4A6A-9430-1FDF9E65E23B}"/>
              </a:ext>
            </a:extLst>
          </p:cNvPr>
          <p:cNvSpPr>
            <a:spLocks noGrp="1"/>
          </p:cNvSpPr>
          <p:nvPr>
            <p:ph type="subTitle" idx="1" hasCustomPrompt="1"/>
          </p:nvPr>
        </p:nvSpPr>
        <p:spPr>
          <a:xfrm>
            <a:off x="4376050" y="2149803"/>
            <a:ext cx="2383973" cy="1583142"/>
          </a:xfrm>
          <a:prstGeom prst="rect">
            <a:avLst/>
          </a:prstGeom>
        </p:spPr>
        <p:txBody>
          <a:bodyPr/>
          <a:lstStyle>
            <a:lvl1pPr marL="0" indent="0" algn="l">
              <a:lnSpc>
                <a:spcPct val="125000"/>
              </a:lnSpc>
              <a:spcBef>
                <a:spcPts val="0"/>
              </a:spcBef>
              <a:buNone/>
              <a:defRPr sz="1400" spc="100" baseline="0">
                <a:solidFill>
                  <a:schemeClr val="accent6">
                    <a:lumMod val="10000"/>
                    <a:lumOff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0" name="Text Placeholder 15">
            <a:extLst>
              <a:ext uri="{FF2B5EF4-FFF2-40B4-BE49-F238E27FC236}">
                <a16:creationId xmlns:a16="http://schemas.microsoft.com/office/drawing/2014/main" id="{9294BC1C-A5F3-4428-A88F-0029F652AEC7}"/>
              </a:ext>
            </a:extLst>
          </p:cNvPr>
          <p:cNvSpPr>
            <a:spLocks noGrp="1"/>
          </p:cNvSpPr>
          <p:nvPr>
            <p:ph type="body" sz="quarter" idx="14" hasCustomPrompt="1"/>
          </p:nvPr>
        </p:nvSpPr>
        <p:spPr>
          <a:xfrm>
            <a:off x="4376050" y="1783378"/>
            <a:ext cx="2383973"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
        <p:nvSpPr>
          <p:cNvPr id="11" name="Text Placeholder 30">
            <a:extLst>
              <a:ext uri="{FF2B5EF4-FFF2-40B4-BE49-F238E27FC236}">
                <a16:creationId xmlns:a16="http://schemas.microsoft.com/office/drawing/2014/main" id="{E1A93ECB-2477-4750-92EB-808431F55826}"/>
              </a:ext>
            </a:extLst>
          </p:cNvPr>
          <p:cNvSpPr>
            <a:spLocks noGrp="1"/>
          </p:cNvSpPr>
          <p:nvPr>
            <p:ph type="body" sz="quarter" idx="15" hasCustomPrompt="1"/>
          </p:nvPr>
        </p:nvSpPr>
        <p:spPr>
          <a:xfrm>
            <a:off x="6934192" y="2149803"/>
            <a:ext cx="2383972" cy="1549920"/>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2" name="Text Placeholder 15">
            <a:extLst>
              <a:ext uri="{FF2B5EF4-FFF2-40B4-BE49-F238E27FC236}">
                <a16:creationId xmlns:a16="http://schemas.microsoft.com/office/drawing/2014/main" id="{1B981D60-5094-418F-8053-F9AC3EE2F6F3}"/>
              </a:ext>
            </a:extLst>
          </p:cNvPr>
          <p:cNvSpPr>
            <a:spLocks noGrp="1"/>
          </p:cNvSpPr>
          <p:nvPr>
            <p:ph type="body" sz="quarter" idx="16" hasCustomPrompt="1"/>
          </p:nvPr>
        </p:nvSpPr>
        <p:spPr>
          <a:xfrm>
            <a:off x="6934192" y="1783378"/>
            <a:ext cx="2383972"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
        <p:nvSpPr>
          <p:cNvPr id="13" name="Text Placeholder 30">
            <a:extLst>
              <a:ext uri="{FF2B5EF4-FFF2-40B4-BE49-F238E27FC236}">
                <a16:creationId xmlns:a16="http://schemas.microsoft.com/office/drawing/2014/main" id="{D4577FD4-018C-4FC5-8B3C-5F10F8D1D7B8}"/>
              </a:ext>
            </a:extLst>
          </p:cNvPr>
          <p:cNvSpPr>
            <a:spLocks noGrp="1"/>
          </p:cNvSpPr>
          <p:nvPr>
            <p:ph type="body" sz="quarter" idx="17" hasCustomPrompt="1"/>
          </p:nvPr>
        </p:nvSpPr>
        <p:spPr>
          <a:xfrm>
            <a:off x="4376050" y="4414557"/>
            <a:ext cx="2383973" cy="1549920"/>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4" name="Text Placeholder 15">
            <a:extLst>
              <a:ext uri="{FF2B5EF4-FFF2-40B4-BE49-F238E27FC236}">
                <a16:creationId xmlns:a16="http://schemas.microsoft.com/office/drawing/2014/main" id="{F7BB952E-0716-4503-B1A2-C64348D4C67C}"/>
              </a:ext>
            </a:extLst>
          </p:cNvPr>
          <p:cNvSpPr>
            <a:spLocks noGrp="1"/>
          </p:cNvSpPr>
          <p:nvPr>
            <p:ph type="body" sz="quarter" idx="18" hasCustomPrompt="1"/>
          </p:nvPr>
        </p:nvSpPr>
        <p:spPr>
          <a:xfrm>
            <a:off x="4376050" y="4048132"/>
            <a:ext cx="2383973"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
        <p:nvSpPr>
          <p:cNvPr id="15" name="Text Placeholder 30">
            <a:extLst>
              <a:ext uri="{FF2B5EF4-FFF2-40B4-BE49-F238E27FC236}">
                <a16:creationId xmlns:a16="http://schemas.microsoft.com/office/drawing/2014/main" id="{31F6468A-E1B5-499E-BE6D-B6B35AB5C017}"/>
              </a:ext>
            </a:extLst>
          </p:cNvPr>
          <p:cNvSpPr>
            <a:spLocks noGrp="1"/>
          </p:cNvSpPr>
          <p:nvPr>
            <p:ph type="body" sz="quarter" idx="19" hasCustomPrompt="1"/>
          </p:nvPr>
        </p:nvSpPr>
        <p:spPr>
          <a:xfrm>
            <a:off x="6934192" y="4414557"/>
            <a:ext cx="2383972" cy="1549920"/>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6" name="Text Placeholder 15">
            <a:extLst>
              <a:ext uri="{FF2B5EF4-FFF2-40B4-BE49-F238E27FC236}">
                <a16:creationId xmlns:a16="http://schemas.microsoft.com/office/drawing/2014/main" id="{67A73001-AEEA-4FA6-BD1D-2FB7F79AB2BC}"/>
              </a:ext>
            </a:extLst>
          </p:cNvPr>
          <p:cNvSpPr>
            <a:spLocks noGrp="1"/>
          </p:cNvSpPr>
          <p:nvPr>
            <p:ph type="body" sz="quarter" idx="20" hasCustomPrompt="1"/>
          </p:nvPr>
        </p:nvSpPr>
        <p:spPr>
          <a:xfrm>
            <a:off x="6934192" y="4048132"/>
            <a:ext cx="2383972" cy="464399"/>
          </a:xfrm>
          <a:prstGeom prst="rect">
            <a:avLst/>
          </a:prstGeom>
        </p:spPr>
        <p:txBody>
          <a:bodyPr anchor="ctr"/>
          <a:lstStyle>
            <a:lvl1pPr marL="0" indent="0" algn="l">
              <a:buNone/>
              <a:defRPr sz="1400" b="1" kern="1200" cap="all" spc="200" baseline="0">
                <a:solidFill>
                  <a:schemeClr val="bg1"/>
                </a:solidFill>
                <a:latin typeface="+mj-lt"/>
              </a:defRPr>
            </a:lvl1pPr>
          </a:lstStyle>
          <a:p>
            <a:pPr lvl="0"/>
            <a:r>
              <a:rPr lang="en-US"/>
              <a:t>Click to add subtitle</a:t>
            </a:r>
          </a:p>
        </p:txBody>
      </p:sp>
      <p:sp>
        <p:nvSpPr>
          <p:cNvPr id="17" name="Title 1">
            <a:extLst>
              <a:ext uri="{FF2B5EF4-FFF2-40B4-BE49-F238E27FC236}">
                <a16:creationId xmlns:a16="http://schemas.microsoft.com/office/drawing/2014/main" id="{F7D1EE2B-BA7E-4102-A1AB-D36A04A32751}"/>
              </a:ext>
            </a:extLst>
          </p:cNvPr>
          <p:cNvSpPr>
            <a:spLocks noGrp="1"/>
          </p:cNvSpPr>
          <p:nvPr>
            <p:ph type="ctrTitle" hasCustomPrompt="1"/>
          </p:nvPr>
        </p:nvSpPr>
        <p:spPr>
          <a:xfrm>
            <a:off x="4376051" y="893523"/>
            <a:ext cx="5094517" cy="296198"/>
          </a:xfrm>
          <a:prstGeom prst="rect">
            <a:avLst/>
          </a:prstGeom>
        </p:spPr>
        <p:txBody>
          <a:bodyPr anchor="ctr"/>
          <a:lstStyle>
            <a:lvl1pPr algn="l">
              <a:defRPr sz="2200" b="1" cap="all" spc="200" baseline="0">
                <a:solidFill>
                  <a:schemeClr val="bg1"/>
                </a:solidFill>
                <a:latin typeface="+mj-lt"/>
              </a:defRPr>
            </a:lvl1pPr>
          </a:lstStyle>
          <a:p>
            <a:r>
              <a:rPr lang="en-US"/>
              <a:t>Click to add title</a:t>
            </a:r>
          </a:p>
        </p:txBody>
      </p:sp>
      <p:sp>
        <p:nvSpPr>
          <p:cNvPr id="18" name="Text Placeholder 30">
            <a:extLst>
              <a:ext uri="{FF2B5EF4-FFF2-40B4-BE49-F238E27FC236}">
                <a16:creationId xmlns:a16="http://schemas.microsoft.com/office/drawing/2014/main" id="{84447B14-E16C-4164-8093-80762E5341AC}"/>
              </a:ext>
            </a:extLst>
          </p:cNvPr>
          <p:cNvSpPr>
            <a:spLocks noGrp="1"/>
          </p:cNvSpPr>
          <p:nvPr>
            <p:ph type="body" sz="quarter" idx="21" hasCustomPrompt="1"/>
          </p:nvPr>
        </p:nvSpPr>
        <p:spPr>
          <a:xfrm>
            <a:off x="9492333" y="2149803"/>
            <a:ext cx="2383972" cy="1549920"/>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9" name="Text Placeholder 15">
            <a:extLst>
              <a:ext uri="{FF2B5EF4-FFF2-40B4-BE49-F238E27FC236}">
                <a16:creationId xmlns:a16="http://schemas.microsoft.com/office/drawing/2014/main" id="{0ADD1433-3072-4EBB-9720-0F0DB8DE2A35}"/>
              </a:ext>
            </a:extLst>
          </p:cNvPr>
          <p:cNvSpPr>
            <a:spLocks noGrp="1"/>
          </p:cNvSpPr>
          <p:nvPr>
            <p:ph type="body" sz="quarter" idx="22" hasCustomPrompt="1"/>
          </p:nvPr>
        </p:nvSpPr>
        <p:spPr>
          <a:xfrm>
            <a:off x="9492333" y="1783378"/>
            <a:ext cx="2383972"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Tree>
    <p:extLst>
      <p:ext uri="{BB962C8B-B14F-4D97-AF65-F5344CB8AC3E}">
        <p14:creationId xmlns:p14="http://schemas.microsoft.com/office/powerpoint/2010/main" val="857263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olution">
    <p:bg>
      <p:bgPr>
        <a:solidFill>
          <a:schemeClr val="bg1">
            <a:lumMod val="50000"/>
          </a:schemeClr>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2A1422C-C630-4C48-A1BD-5097502AC0D2}"/>
              </a:ext>
            </a:extLst>
          </p:cNvPr>
          <p:cNvSpPr>
            <a:spLocks noGrp="1"/>
          </p:cNvSpPr>
          <p:nvPr>
            <p:ph type="dt" sz="half" idx="10"/>
          </p:nvPr>
        </p:nvSpPr>
        <p:spPr/>
        <p:txBody>
          <a:bodyPr/>
          <a:lstStyle>
            <a:lvl1pPr>
              <a:defRPr>
                <a:solidFill>
                  <a:schemeClr val="bg1"/>
                </a:solidFill>
              </a:defRPr>
            </a:lvl1pPr>
          </a:lstStyle>
          <a:p>
            <a:r>
              <a:rPr lang="en-US"/>
              <a:t>8/03/20XX</a:t>
            </a:r>
          </a:p>
        </p:txBody>
      </p:sp>
      <p:sp>
        <p:nvSpPr>
          <p:cNvPr id="6" name="Footer Placeholder 5">
            <a:extLst>
              <a:ext uri="{FF2B5EF4-FFF2-40B4-BE49-F238E27FC236}">
                <a16:creationId xmlns:a16="http://schemas.microsoft.com/office/drawing/2014/main" id="{AEAF124C-643E-4BA6-9FF7-DFF06D9A9814}"/>
              </a:ext>
            </a:extLst>
          </p:cNvPr>
          <p:cNvSpPr>
            <a:spLocks noGrp="1"/>
          </p:cNvSpPr>
          <p:nvPr>
            <p:ph type="ftr" sz="quarter" idx="11"/>
          </p:nvPr>
        </p:nvSpPr>
        <p:spPr/>
        <p:txBody>
          <a:bodyPr/>
          <a:lstStyle>
            <a:lvl1pPr>
              <a:defRPr>
                <a:solidFill>
                  <a:schemeClr val="bg1"/>
                </a:solidFill>
              </a:defRPr>
            </a:lvl1pPr>
          </a:lstStyle>
          <a:p>
            <a:r>
              <a:rPr lang="en-US"/>
              <a:t>PITCH DECK</a:t>
            </a:r>
          </a:p>
        </p:txBody>
      </p:sp>
      <p:sp>
        <p:nvSpPr>
          <p:cNvPr id="7" name="Slide Number Placeholder 6">
            <a:extLst>
              <a:ext uri="{FF2B5EF4-FFF2-40B4-BE49-F238E27FC236}">
                <a16:creationId xmlns:a16="http://schemas.microsoft.com/office/drawing/2014/main" id="{514ACCC8-5EF3-4F6A-B7EC-5208088FBA08}"/>
              </a:ext>
            </a:extLst>
          </p:cNvPr>
          <p:cNvSpPr>
            <a:spLocks noGrp="1"/>
          </p:cNvSpPr>
          <p:nvPr>
            <p:ph type="sldNum" sz="quarter" idx="12"/>
          </p:nvPr>
        </p:nvSpPr>
        <p:spPr/>
        <p:txBody>
          <a:bodyPr/>
          <a:lstStyle>
            <a:lvl1pPr>
              <a:defRPr>
                <a:solidFill>
                  <a:schemeClr val="bg1"/>
                </a:solidFill>
              </a:defRPr>
            </a:lvl1pPr>
          </a:lstStyle>
          <a:p>
            <a:fld id="{4F6357DA-28E9-40D3-918C-4D14E8263D81}" type="slidenum">
              <a:rPr lang="en-US" smtClean="0"/>
              <a:pPr/>
              <a:t>‹N°›</a:t>
            </a:fld>
            <a:endParaRPr lang="en-US"/>
          </a:p>
        </p:txBody>
      </p:sp>
      <p:sp>
        <p:nvSpPr>
          <p:cNvPr id="8" name="Title 1">
            <a:extLst>
              <a:ext uri="{FF2B5EF4-FFF2-40B4-BE49-F238E27FC236}">
                <a16:creationId xmlns:a16="http://schemas.microsoft.com/office/drawing/2014/main" id="{DAD665EC-5C19-4FBE-8A06-0D1AA7483EF7}"/>
              </a:ext>
            </a:extLst>
          </p:cNvPr>
          <p:cNvSpPr>
            <a:spLocks noGrp="1"/>
          </p:cNvSpPr>
          <p:nvPr>
            <p:ph type="ctrTitle" hasCustomPrompt="1"/>
          </p:nvPr>
        </p:nvSpPr>
        <p:spPr>
          <a:xfrm>
            <a:off x="1360714" y="594360"/>
            <a:ext cx="9993085" cy="892630"/>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
        <p:nvSpPr>
          <p:cNvPr id="9" name="Subtitle 2">
            <a:extLst>
              <a:ext uri="{FF2B5EF4-FFF2-40B4-BE49-F238E27FC236}">
                <a16:creationId xmlns:a16="http://schemas.microsoft.com/office/drawing/2014/main" id="{089BE564-7E4F-4A70-9321-1F1BB911BABC}"/>
              </a:ext>
            </a:extLst>
          </p:cNvPr>
          <p:cNvSpPr>
            <a:spLocks noGrp="1"/>
          </p:cNvSpPr>
          <p:nvPr>
            <p:ph type="subTitle" idx="1" hasCustomPrompt="1"/>
          </p:nvPr>
        </p:nvSpPr>
        <p:spPr>
          <a:xfrm>
            <a:off x="707573" y="2935224"/>
            <a:ext cx="2383973" cy="1583142"/>
          </a:xfrm>
          <a:prstGeom prst="rect">
            <a:avLst/>
          </a:prstGeom>
        </p:spPr>
        <p:txBody>
          <a:bodyPr/>
          <a:lstStyle>
            <a:lvl1pPr marL="0" indent="0" algn="ctr">
              <a:lnSpc>
                <a:spcPct val="125000"/>
              </a:lnSpc>
              <a:spcBef>
                <a:spcPts val="0"/>
              </a:spcBef>
              <a:buNone/>
              <a:defRPr sz="1400" spc="100" baseline="0">
                <a:solidFill>
                  <a:schemeClr val="accent6">
                    <a:lumMod val="10000"/>
                    <a:lumOff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6" name="Text Placeholder 15">
            <a:extLst>
              <a:ext uri="{FF2B5EF4-FFF2-40B4-BE49-F238E27FC236}">
                <a16:creationId xmlns:a16="http://schemas.microsoft.com/office/drawing/2014/main" id="{1821488E-83E5-4683-8C32-9E4E97E57CDB}"/>
              </a:ext>
            </a:extLst>
          </p:cNvPr>
          <p:cNvSpPr>
            <a:spLocks noGrp="1"/>
          </p:cNvSpPr>
          <p:nvPr>
            <p:ph type="body" sz="quarter" idx="13" hasCustomPrompt="1"/>
          </p:nvPr>
        </p:nvSpPr>
        <p:spPr>
          <a:xfrm>
            <a:off x="707573" y="2569464"/>
            <a:ext cx="2383973" cy="464399"/>
          </a:xfrm>
          <a:prstGeom prst="rect">
            <a:avLst/>
          </a:prstGeom>
        </p:spPr>
        <p:txBody>
          <a:bodyPr anchor="ctr"/>
          <a:lstStyle>
            <a:lvl1pPr marL="0" indent="0" algn="ctr">
              <a:buNone/>
              <a:defRPr sz="1400" b="1" cap="all" spc="200" baseline="0">
                <a:solidFill>
                  <a:schemeClr val="bg1"/>
                </a:solidFill>
                <a:latin typeface="+mj-lt"/>
              </a:defRPr>
            </a:lvl1pPr>
          </a:lstStyle>
          <a:p>
            <a:pPr lvl="0"/>
            <a:r>
              <a:rPr lang="en-US"/>
              <a:t>Click to add subtitle</a:t>
            </a:r>
          </a:p>
        </p:txBody>
      </p:sp>
      <p:sp>
        <p:nvSpPr>
          <p:cNvPr id="31" name="Text Placeholder 30">
            <a:extLst>
              <a:ext uri="{FF2B5EF4-FFF2-40B4-BE49-F238E27FC236}">
                <a16:creationId xmlns:a16="http://schemas.microsoft.com/office/drawing/2014/main" id="{14EE872B-A4DD-4519-AFD8-36F6339BAB44}"/>
              </a:ext>
            </a:extLst>
          </p:cNvPr>
          <p:cNvSpPr>
            <a:spLocks noGrp="1"/>
          </p:cNvSpPr>
          <p:nvPr>
            <p:ph type="body" sz="quarter" idx="14" hasCustomPrompt="1"/>
          </p:nvPr>
        </p:nvSpPr>
        <p:spPr>
          <a:xfrm>
            <a:off x="3494316" y="2935224"/>
            <a:ext cx="2383972" cy="1549920"/>
          </a:xfrm>
          <a:prstGeom prst="rect">
            <a:avLst/>
          </a:prstGeom>
        </p:spPr>
        <p:txBody>
          <a:bodyPr/>
          <a:lstStyle>
            <a:lvl1pPr marL="0" indent="0" algn="ctr">
              <a:lnSpc>
                <a:spcPct val="125000"/>
              </a:lnSpc>
              <a:spcBef>
                <a:spcPts val="0"/>
              </a:spcBef>
              <a:buNone/>
              <a:defRPr sz="1400" spc="100" baseline="0">
                <a:solidFill>
                  <a:schemeClr val="bg1"/>
                </a:solidFill>
              </a:defRPr>
            </a:lvl1pPr>
          </a:lstStyle>
          <a:p>
            <a:pPr lvl="0"/>
            <a:r>
              <a:rPr lang="en-US"/>
              <a:t>Click to add text</a:t>
            </a:r>
          </a:p>
        </p:txBody>
      </p:sp>
      <p:sp>
        <p:nvSpPr>
          <p:cNvPr id="32" name="Text Placeholder 15">
            <a:extLst>
              <a:ext uri="{FF2B5EF4-FFF2-40B4-BE49-F238E27FC236}">
                <a16:creationId xmlns:a16="http://schemas.microsoft.com/office/drawing/2014/main" id="{1577DCED-2EF9-4095-B443-E1D09F96DE16}"/>
              </a:ext>
            </a:extLst>
          </p:cNvPr>
          <p:cNvSpPr>
            <a:spLocks noGrp="1"/>
          </p:cNvSpPr>
          <p:nvPr>
            <p:ph type="body" sz="quarter" idx="15" hasCustomPrompt="1"/>
          </p:nvPr>
        </p:nvSpPr>
        <p:spPr>
          <a:xfrm>
            <a:off x="3494316" y="2569464"/>
            <a:ext cx="2383972" cy="464399"/>
          </a:xfrm>
          <a:prstGeom prst="rect">
            <a:avLst/>
          </a:prstGeom>
        </p:spPr>
        <p:txBody>
          <a:bodyPr anchor="ctr"/>
          <a:lstStyle>
            <a:lvl1pPr marL="0" indent="0" algn="ctr">
              <a:buNone/>
              <a:defRPr sz="1400" b="1" cap="all" spc="200" baseline="0">
                <a:solidFill>
                  <a:schemeClr val="bg1"/>
                </a:solidFill>
                <a:latin typeface="+mj-lt"/>
              </a:defRPr>
            </a:lvl1pPr>
          </a:lstStyle>
          <a:p>
            <a:pPr lvl="0"/>
            <a:r>
              <a:rPr lang="en-US"/>
              <a:t>Click to add subtitle</a:t>
            </a:r>
          </a:p>
        </p:txBody>
      </p:sp>
      <p:sp>
        <p:nvSpPr>
          <p:cNvPr id="33" name="Text Placeholder 30">
            <a:extLst>
              <a:ext uri="{FF2B5EF4-FFF2-40B4-BE49-F238E27FC236}">
                <a16:creationId xmlns:a16="http://schemas.microsoft.com/office/drawing/2014/main" id="{0638478C-F9BC-4D44-96AB-486806CC9C2D}"/>
              </a:ext>
            </a:extLst>
          </p:cNvPr>
          <p:cNvSpPr>
            <a:spLocks noGrp="1"/>
          </p:cNvSpPr>
          <p:nvPr>
            <p:ph type="body" sz="quarter" idx="16" hasCustomPrompt="1"/>
          </p:nvPr>
        </p:nvSpPr>
        <p:spPr>
          <a:xfrm>
            <a:off x="6281057" y="2935224"/>
            <a:ext cx="2383973" cy="1549920"/>
          </a:xfrm>
          <a:prstGeom prst="rect">
            <a:avLst/>
          </a:prstGeom>
        </p:spPr>
        <p:txBody>
          <a:bodyPr/>
          <a:lstStyle>
            <a:lvl1pPr marL="0" indent="0" algn="ctr">
              <a:lnSpc>
                <a:spcPct val="125000"/>
              </a:lnSpc>
              <a:spcBef>
                <a:spcPts val="0"/>
              </a:spcBef>
              <a:buNone/>
              <a:defRPr sz="1400" spc="100" baseline="0">
                <a:solidFill>
                  <a:schemeClr val="bg1"/>
                </a:solidFill>
              </a:defRPr>
            </a:lvl1pPr>
          </a:lstStyle>
          <a:p>
            <a:pPr lvl="0"/>
            <a:r>
              <a:rPr lang="en-US"/>
              <a:t>Click to add text</a:t>
            </a:r>
          </a:p>
        </p:txBody>
      </p:sp>
      <p:sp>
        <p:nvSpPr>
          <p:cNvPr id="34" name="Text Placeholder 15">
            <a:extLst>
              <a:ext uri="{FF2B5EF4-FFF2-40B4-BE49-F238E27FC236}">
                <a16:creationId xmlns:a16="http://schemas.microsoft.com/office/drawing/2014/main" id="{7CA913FF-6AA8-4452-95D6-DAE89F1071CC}"/>
              </a:ext>
            </a:extLst>
          </p:cNvPr>
          <p:cNvSpPr>
            <a:spLocks noGrp="1"/>
          </p:cNvSpPr>
          <p:nvPr>
            <p:ph type="body" sz="quarter" idx="17" hasCustomPrompt="1"/>
          </p:nvPr>
        </p:nvSpPr>
        <p:spPr>
          <a:xfrm>
            <a:off x="6281057" y="2569464"/>
            <a:ext cx="2383973" cy="464399"/>
          </a:xfrm>
          <a:prstGeom prst="rect">
            <a:avLst/>
          </a:prstGeom>
        </p:spPr>
        <p:txBody>
          <a:bodyPr anchor="ctr"/>
          <a:lstStyle>
            <a:lvl1pPr marL="0" indent="0" algn="ctr">
              <a:buNone/>
              <a:defRPr sz="1400" b="1" cap="all" spc="200" baseline="0">
                <a:solidFill>
                  <a:schemeClr val="bg1"/>
                </a:solidFill>
                <a:latin typeface="+mj-lt"/>
              </a:defRPr>
            </a:lvl1pPr>
          </a:lstStyle>
          <a:p>
            <a:pPr lvl="0"/>
            <a:r>
              <a:rPr lang="en-US"/>
              <a:t>Click to add subtitle</a:t>
            </a:r>
          </a:p>
        </p:txBody>
      </p:sp>
      <p:sp>
        <p:nvSpPr>
          <p:cNvPr id="35" name="Text Placeholder 30">
            <a:extLst>
              <a:ext uri="{FF2B5EF4-FFF2-40B4-BE49-F238E27FC236}">
                <a16:creationId xmlns:a16="http://schemas.microsoft.com/office/drawing/2014/main" id="{513D6F39-D316-4BC6-872C-70B2AEABF2D9}"/>
              </a:ext>
            </a:extLst>
          </p:cNvPr>
          <p:cNvSpPr>
            <a:spLocks noGrp="1"/>
          </p:cNvSpPr>
          <p:nvPr>
            <p:ph type="body" sz="quarter" idx="18" hasCustomPrompt="1"/>
          </p:nvPr>
        </p:nvSpPr>
        <p:spPr>
          <a:xfrm>
            <a:off x="9067800" y="2935224"/>
            <a:ext cx="2383972" cy="1549920"/>
          </a:xfrm>
          <a:prstGeom prst="rect">
            <a:avLst/>
          </a:prstGeom>
        </p:spPr>
        <p:txBody>
          <a:bodyPr/>
          <a:lstStyle>
            <a:lvl1pPr marL="0" indent="0" algn="ctr">
              <a:lnSpc>
                <a:spcPct val="125000"/>
              </a:lnSpc>
              <a:spcBef>
                <a:spcPts val="0"/>
              </a:spcBef>
              <a:buNone/>
              <a:defRPr sz="1400" spc="100" baseline="0">
                <a:solidFill>
                  <a:schemeClr val="bg1"/>
                </a:solidFill>
              </a:defRPr>
            </a:lvl1pPr>
          </a:lstStyle>
          <a:p>
            <a:pPr lvl="0"/>
            <a:r>
              <a:rPr lang="en-US"/>
              <a:t>Click to add text</a:t>
            </a:r>
          </a:p>
        </p:txBody>
      </p:sp>
      <p:sp>
        <p:nvSpPr>
          <p:cNvPr id="36" name="Text Placeholder 15">
            <a:extLst>
              <a:ext uri="{FF2B5EF4-FFF2-40B4-BE49-F238E27FC236}">
                <a16:creationId xmlns:a16="http://schemas.microsoft.com/office/drawing/2014/main" id="{812D9D34-44F4-4272-B889-6A16352E6CBE}"/>
              </a:ext>
            </a:extLst>
          </p:cNvPr>
          <p:cNvSpPr>
            <a:spLocks noGrp="1"/>
          </p:cNvSpPr>
          <p:nvPr>
            <p:ph type="body" sz="quarter" idx="19" hasCustomPrompt="1"/>
          </p:nvPr>
        </p:nvSpPr>
        <p:spPr>
          <a:xfrm>
            <a:off x="9067800" y="2569464"/>
            <a:ext cx="2383972" cy="464399"/>
          </a:xfrm>
          <a:prstGeom prst="rect">
            <a:avLst/>
          </a:prstGeom>
        </p:spPr>
        <p:txBody>
          <a:bodyPr anchor="ctr"/>
          <a:lstStyle>
            <a:lvl1pPr marL="0" indent="0" algn="ctr">
              <a:buNone/>
              <a:defRPr sz="1400" b="1" kern="1200" cap="all" spc="200" baseline="0">
                <a:solidFill>
                  <a:schemeClr val="bg1"/>
                </a:solidFill>
                <a:latin typeface="+mj-lt"/>
              </a:defRPr>
            </a:lvl1pPr>
          </a:lstStyle>
          <a:p>
            <a:pPr lvl="0"/>
            <a:r>
              <a:rPr lang="en-US"/>
              <a:t>Click to add subtitle</a:t>
            </a:r>
          </a:p>
        </p:txBody>
      </p:sp>
    </p:spTree>
    <p:extLst>
      <p:ext uri="{BB962C8B-B14F-4D97-AF65-F5344CB8AC3E}">
        <p14:creationId xmlns:p14="http://schemas.microsoft.com/office/powerpoint/2010/main" val="529233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duct Overview">
    <p:bg>
      <p:bgPr>
        <a:solidFill>
          <a:schemeClr val="accent1"/>
        </a:solidFill>
        <a:effectLst/>
      </p:bgPr>
    </p:bg>
    <p:spTree>
      <p:nvGrpSpPr>
        <p:cNvPr id="1" name=""/>
        <p:cNvGrpSpPr/>
        <p:nvPr/>
      </p:nvGrpSpPr>
      <p:grpSpPr>
        <a:xfrm>
          <a:off x="0" y="0"/>
          <a:ext cx="0" cy="0"/>
          <a:chOff x="0" y="0"/>
          <a:chExt cx="0" cy="0"/>
        </a:xfrm>
      </p:grpSpPr>
      <p:sp>
        <p:nvSpPr>
          <p:cNvPr id="19" name="Picture Placeholder 7">
            <a:extLst>
              <a:ext uri="{FF2B5EF4-FFF2-40B4-BE49-F238E27FC236}">
                <a16:creationId xmlns:a16="http://schemas.microsoft.com/office/drawing/2014/main" id="{FE652442-8170-498C-A898-AF94B2DD1175}"/>
              </a:ext>
            </a:extLst>
          </p:cNvPr>
          <p:cNvSpPr>
            <a:spLocks noGrp="1"/>
          </p:cNvSpPr>
          <p:nvPr>
            <p:ph type="pic" sz="quarter" idx="13" hasCustomPrompt="1"/>
          </p:nvPr>
        </p:nvSpPr>
        <p:spPr>
          <a:xfrm>
            <a:off x="6862439" y="0"/>
            <a:ext cx="5328822"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7" name="Date Placeholder 6">
            <a:extLst>
              <a:ext uri="{FF2B5EF4-FFF2-40B4-BE49-F238E27FC236}">
                <a16:creationId xmlns:a16="http://schemas.microsoft.com/office/drawing/2014/main" id="{3270AEB0-C94B-4451-9167-6BD905C0F451}"/>
              </a:ext>
            </a:extLst>
          </p:cNvPr>
          <p:cNvSpPr>
            <a:spLocks noGrp="1"/>
          </p:cNvSpPr>
          <p:nvPr>
            <p:ph type="dt" sz="half" idx="10"/>
          </p:nvPr>
        </p:nvSpPr>
        <p:spPr/>
        <p:txBody>
          <a:bodyPr/>
          <a:lstStyle>
            <a:lvl1pPr>
              <a:defRPr>
                <a:solidFill>
                  <a:schemeClr val="accent3"/>
                </a:solidFill>
              </a:defRPr>
            </a:lvl1pPr>
          </a:lstStyle>
          <a:p>
            <a:r>
              <a:rPr lang="en-US"/>
              <a:t>8/03/20XX</a:t>
            </a:r>
          </a:p>
        </p:txBody>
      </p:sp>
      <p:sp>
        <p:nvSpPr>
          <p:cNvPr id="8" name="Footer Placeholder 7">
            <a:extLst>
              <a:ext uri="{FF2B5EF4-FFF2-40B4-BE49-F238E27FC236}">
                <a16:creationId xmlns:a16="http://schemas.microsoft.com/office/drawing/2014/main" id="{972ADD39-75F0-48ED-9F83-7301863941C4}"/>
              </a:ext>
            </a:extLst>
          </p:cNvPr>
          <p:cNvSpPr>
            <a:spLocks noGrp="1"/>
          </p:cNvSpPr>
          <p:nvPr>
            <p:ph type="ftr" sz="quarter" idx="11"/>
          </p:nvPr>
        </p:nvSpPr>
        <p:spPr/>
        <p:txBody>
          <a:bodyPr/>
          <a:lstStyle>
            <a:lvl1pPr>
              <a:defRPr>
                <a:solidFill>
                  <a:schemeClr val="accent3"/>
                </a:solidFill>
              </a:defRPr>
            </a:lvl1pPr>
          </a:lstStyle>
          <a:p>
            <a:r>
              <a:rPr lang="en-US"/>
              <a:t>PITCH DECK</a:t>
            </a:r>
          </a:p>
        </p:txBody>
      </p:sp>
      <p:sp>
        <p:nvSpPr>
          <p:cNvPr id="9" name="Slide Number Placeholder 8">
            <a:extLst>
              <a:ext uri="{FF2B5EF4-FFF2-40B4-BE49-F238E27FC236}">
                <a16:creationId xmlns:a16="http://schemas.microsoft.com/office/drawing/2014/main" id="{7446418F-6895-486C-A333-AE3A509B7A5B}"/>
              </a:ext>
            </a:extLst>
          </p:cNvPr>
          <p:cNvSpPr>
            <a:spLocks noGrp="1"/>
          </p:cNvSpPr>
          <p:nvPr>
            <p:ph type="sldNum" sz="quarter" idx="12"/>
          </p:nvPr>
        </p:nvSpPr>
        <p:spPr/>
        <p:txBody>
          <a:bodyPr/>
          <a:lstStyle>
            <a:lvl1pPr>
              <a:defRPr>
                <a:solidFill>
                  <a:schemeClr val="bg1">
                    <a:lumMod val="95000"/>
                  </a:schemeClr>
                </a:solidFill>
              </a:defRPr>
            </a:lvl1pPr>
          </a:lstStyle>
          <a:p>
            <a:fld id="{4F6357DA-28E9-40D3-918C-4D14E8263D81}" type="slidenum">
              <a:rPr lang="en-US" smtClean="0"/>
              <a:pPr/>
              <a:t>‹N°›</a:t>
            </a:fld>
            <a:endParaRPr lang="en-US"/>
          </a:p>
        </p:txBody>
      </p:sp>
      <p:sp>
        <p:nvSpPr>
          <p:cNvPr id="5" name="Subtitle 2">
            <a:extLst>
              <a:ext uri="{FF2B5EF4-FFF2-40B4-BE49-F238E27FC236}">
                <a16:creationId xmlns:a16="http://schemas.microsoft.com/office/drawing/2014/main" id="{AFEC7295-AA7A-4373-AFCC-01672D79269F}"/>
              </a:ext>
            </a:extLst>
          </p:cNvPr>
          <p:cNvSpPr>
            <a:spLocks noGrp="1"/>
          </p:cNvSpPr>
          <p:nvPr>
            <p:ph type="subTitle" idx="1" hasCustomPrompt="1"/>
          </p:nvPr>
        </p:nvSpPr>
        <p:spPr>
          <a:xfrm>
            <a:off x="838200" y="2154063"/>
            <a:ext cx="2383973" cy="1452926"/>
          </a:xfrm>
          <a:prstGeom prst="rect">
            <a:avLst/>
          </a:prstGeom>
        </p:spPr>
        <p:txBody>
          <a:bodyPr/>
          <a:lstStyle>
            <a:lvl1pPr marL="0" indent="0" algn="l">
              <a:lnSpc>
                <a:spcPct val="125000"/>
              </a:lnSpc>
              <a:spcBef>
                <a:spcPts val="0"/>
              </a:spcBef>
              <a:buNone/>
              <a:defRPr sz="1400" spc="100" baseline="0">
                <a:solidFill>
                  <a:schemeClr val="accent6">
                    <a:lumMod val="10000"/>
                    <a:lumOff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6" name="Text Placeholder 15">
            <a:extLst>
              <a:ext uri="{FF2B5EF4-FFF2-40B4-BE49-F238E27FC236}">
                <a16:creationId xmlns:a16="http://schemas.microsoft.com/office/drawing/2014/main" id="{598ED1F4-A00A-4498-9EE6-005CF2D8FA7F}"/>
              </a:ext>
            </a:extLst>
          </p:cNvPr>
          <p:cNvSpPr>
            <a:spLocks noGrp="1"/>
          </p:cNvSpPr>
          <p:nvPr>
            <p:ph type="body" sz="quarter" idx="14" hasCustomPrompt="1"/>
          </p:nvPr>
        </p:nvSpPr>
        <p:spPr>
          <a:xfrm>
            <a:off x="838200" y="1787638"/>
            <a:ext cx="2383973"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
        <p:nvSpPr>
          <p:cNvPr id="10" name="Text Placeholder 30">
            <a:extLst>
              <a:ext uri="{FF2B5EF4-FFF2-40B4-BE49-F238E27FC236}">
                <a16:creationId xmlns:a16="http://schemas.microsoft.com/office/drawing/2014/main" id="{CF8F506C-096D-434B-8C0A-B784CA4AC7A9}"/>
              </a:ext>
            </a:extLst>
          </p:cNvPr>
          <p:cNvSpPr>
            <a:spLocks noGrp="1"/>
          </p:cNvSpPr>
          <p:nvPr>
            <p:ph type="body" sz="quarter" idx="15" hasCustomPrompt="1"/>
          </p:nvPr>
        </p:nvSpPr>
        <p:spPr>
          <a:xfrm>
            <a:off x="3548746" y="2154063"/>
            <a:ext cx="2383972" cy="1422437"/>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1" name="Text Placeholder 15">
            <a:extLst>
              <a:ext uri="{FF2B5EF4-FFF2-40B4-BE49-F238E27FC236}">
                <a16:creationId xmlns:a16="http://schemas.microsoft.com/office/drawing/2014/main" id="{1DC47ED6-4130-40E7-8FC9-D611942ACAA4}"/>
              </a:ext>
            </a:extLst>
          </p:cNvPr>
          <p:cNvSpPr>
            <a:spLocks noGrp="1"/>
          </p:cNvSpPr>
          <p:nvPr>
            <p:ph type="body" sz="quarter" idx="16" hasCustomPrompt="1"/>
          </p:nvPr>
        </p:nvSpPr>
        <p:spPr>
          <a:xfrm>
            <a:off x="3548746" y="1787638"/>
            <a:ext cx="2383972"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
        <p:nvSpPr>
          <p:cNvPr id="12" name="Text Placeholder 30">
            <a:extLst>
              <a:ext uri="{FF2B5EF4-FFF2-40B4-BE49-F238E27FC236}">
                <a16:creationId xmlns:a16="http://schemas.microsoft.com/office/drawing/2014/main" id="{ED4BD005-97C0-42DC-8C08-6B9F4DB00199}"/>
              </a:ext>
            </a:extLst>
          </p:cNvPr>
          <p:cNvSpPr>
            <a:spLocks noGrp="1"/>
          </p:cNvSpPr>
          <p:nvPr>
            <p:ph type="body" sz="quarter" idx="17" hasCustomPrompt="1"/>
          </p:nvPr>
        </p:nvSpPr>
        <p:spPr>
          <a:xfrm>
            <a:off x="838200" y="4415035"/>
            <a:ext cx="2383973" cy="1332622"/>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3" name="Text Placeholder 15">
            <a:extLst>
              <a:ext uri="{FF2B5EF4-FFF2-40B4-BE49-F238E27FC236}">
                <a16:creationId xmlns:a16="http://schemas.microsoft.com/office/drawing/2014/main" id="{96E60615-9B40-4EAF-87C7-81C56B101A9B}"/>
              </a:ext>
            </a:extLst>
          </p:cNvPr>
          <p:cNvSpPr>
            <a:spLocks noGrp="1"/>
          </p:cNvSpPr>
          <p:nvPr>
            <p:ph type="body" sz="quarter" idx="18" hasCustomPrompt="1"/>
          </p:nvPr>
        </p:nvSpPr>
        <p:spPr>
          <a:xfrm>
            <a:off x="838200" y="4048610"/>
            <a:ext cx="2383973" cy="464399"/>
          </a:xfrm>
          <a:prstGeom prst="rect">
            <a:avLst/>
          </a:prstGeom>
        </p:spPr>
        <p:txBody>
          <a:bodyPr anchor="ctr"/>
          <a:lstStyle>
            <a:lvl1pPr marL="0" indent="0" algn="l">
              <a:buNone/>
              <a:defRPr sz="1400" b="1" cap="all" spc="200" baseline="0">
                <a:solidFill>
                  <a:schemeClr val="bg1"/>
                </a:solidFill>
                <a:latin typeface="+mj-lt"/>
              </a:defRPr>
            </a:lvl1pPr>
          </a:lstStyle>
          <a:p>
            <a:pPr lvl="0"/>
            <a:r>
              <a:rPr lang="en-US"/>
              <a:t>Click to add subtitle</a:t>
            </a:r>
          </a:p>
        </p:txBody>
      </p:sp>
      <p:sp>
        <p:nvSpPr>
          <p:cNvPr id="14" name="Text Placeholder 30">
            <a:extLst>
              <a:ext uri="{FF2B5EF4-FFF2-40B4-BE49-F238E27FC236}">
                <a16:creationId xmlns:a16="http://schemas.microsoft.com/office/drawing/2014/main" id="{A88908D1-7E92-448F-A890-1C2E229F6C4F}"/>
              </a:ext>
            </a:extLst>
          </p:cNvPr>
          <p:cNvSpPr>
            <a:spLocks noGrp="1"/>
          </p:cNvSpPr>
          <p:nvPr>
            <p:ph type="body" sz="quarter" idx="19" hasCustomPrompt="1"/>
          </p:nvPr>
        </p:nvSpPr>
        <p:spPr>
          <a:xfrm>
            <a:off x="3548746" y="4415035"/>
            <a:ext cx="2383972" cy="1332622"/>
          </a:xfrm>
          <a:prstGeom prst="rect">
            <a:avLst/>
          </a:prstGeom>
        </p:spPr>
        <p:txBody>
          <a:bodyPr/>
          <a:lstStyle>
            <a:lvl1pPr marL="0" indent="0" algn="l">
              <a:lnSpc>
                <a:spcPct val="125000"/>
              </a:lnSpc>
              <a:spcBef>
                <a:spcPts val="0"/>
              </a:spcBef>
              <a:buNone/>
              <a:defRPr sz="1400" spc="100" baseline="0">
                <a:solidFill>
                  <a:schemeClr val="bg1"/>
                </a:solidFill>
              </a:defRPr>
            </a:lvl1pPr>
          </a:lstStyle>
          <a:p>
            <a:pPr lvl="0"/>
            <a:r>
              <a:rPr lang="en-US"/>
              <a:t>Click to add text</a:t>
            </a:r>
          </a:p>
        </p:txBody>
      </p:sp>
      <p:sp>
        <p:nvSpPr>
          <p:cNvPr id="15" name="Text Placeholder 15">
            <a:extLst>
              <a:ext uri="{FF2B5EF4-FFF2-40B4-BE49-F238E27FC236}">
                <a16:creationId xmlns:a16="http://schemas.microsoft.com/office/drawing/2014/main" id="{1BD5AD54-7BC4-4C94-BE3A-18B3144A2BB9}"/>
              </a:ext>
            </a:extLst>
          </p:cNvPr>
          <p:cNvSpPr>
            <a:spLocks noGrp="1"/>
          </p:cNvSpPr>
          <p:nvPr>
            <p:ph type="body" sz="quarter" idx="20" hasCustomPrompt="1"/>
          </p:nvPr>
        </p:nvSpPr>
        <p:spPr>
          <a:xfrm>
            <a:off x="3548746" y="4048610"/>
            <a:ext cx="2383972" cy="464399"/>
          </a:xfrm>
          <a:prstGeom prst="rect">
            <a:avLst/>
          </a:prstGeom>
        </p:spPr>
        <p:txBody>
          <a:bodyPr anchor="ctr"/>
          <a:lstStyle>
            <a:lvl1pPr marL="0" indent="0" algn="l">
              <a:buNone/>
              <a:defRPr sz="1400" b="1" kern="1200" cap="all" spc="200" baseline="0">
                <a:solidFill>
                  <a:schemeClr val="bg1"/>
                </a:solidFill>
                <a:latin typeface="+mj-lt"/>
              </a:defRPr>
            </a:lvl1pPr>
          </a:lstStyle>
          <a:p>
            <a:pPr lvl="0"/>
            <a:r>
              <a:rPr lang="en-US"/>
              <a:t>Click to add subtitle</a:t>
            </a:r>
          </a:p>
        </p:txBody>
      </p:sp>
      <p:sp>
        <p:nvSpPr>
          <p:cNvPr id="16" name="Title 1">
            <a:extLst>
              <a:ext uri="{FF2B5EF4-FFF2-40B4-BE49-F238E27FC236}">
                <a16:creationId xmlns:a16="http://schemas.microsoft.com/office/drawing/2014/main" id="{D3673029-D2A1-4074-ACCA-13D6DE34D6BC}"/>
              </a:ext>
            </a:extLst>
          </p:cNvPr>
          <p:cNvSpPr>
            <a:spLocks noGrp="1"/>
          </p:cNvSpPr>
          <p:nvPr>
            <p:ph type="ctrTitle" hasCustomPrompt="1"/>
          </p:nvPr>
        </p:nvSpPr>
        <p:spPr>
          <a:xfrm>
            <a:off x="838201" y="893045"/>
            <a:ext cx="5094517" cy="296676"/>
          </a:xfrm>
          <a:prstGeom prst="rect">
            <a:avLst/>
          </a:prstGeom>
        </p:spPr>
        <p:txBody>
          <a:bodyPr anchor="ctr"/>
          <a:lstStyle>
            <a:lvl1pPr algn="l">
              <a:defRPr sz="2200" b="1" cap="all" spc="200" baseline="0">
                <a:solidFill>
                  <a:schemeClr val="bg1">
                    <a:lumMod val="95000"/>
                  </a:schemeClr>
                </a:solidFill>
                <a:latin typeface="+mj-lt"/>
              </a:defRPr>
            </a:lvl1pPr>
          </a:lstStyle>
          <a:p>
            <a:r>
              <a:rPr lang="en-US"/>
              <a:t>Click to add title</a:t>
            </a:r>
          </a:p>
        </p:txBody>
      </p:sp>
    </p:spTree>
    <p:extLst>
      <p:ext uri="{BB962C8B-B14F-4D97-AF65-F5344CB8AC3E}">
        <p14:creationId xmlns:p14="http://schemas.microsoft.com/office/powerpoint/2010/main" val="389264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Benefits">
    <p:bg>
      <p:bgPr>
        <a:solidFill>
          <a:schemeClr val="bg1">
            <a:lumMod val="50000"/>
          </a:schemeClr>
        </a:solidFill>
        <a:effectLst/>
      </p:bgPr>
    </p:bg>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20E9FD2F-C591-4424-9786-FC0584ED99A8}"/>
              </a:ext>
            </a:extLst>
          </p:cNvPr>
          <p:cNvSpPr>
            <a:spLocks noGrp="1"/>
          </p:cNvSpPr>
          <p:nvPr>
            <p:ph type="pic" sz="quarter" idx="13" hasCustomPrompt="1"/>
          </p:nvPr>
        </p:nvSpPr>
        <p:spPr>
          <a:xfrm>
            <a:off x="-4281" y="3429000"/>
            <a:ext cx="12196282" cy="3429001"/>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3" name="Date Placeholder 2">
            <a:extLst>
              <a:ext uri="{FF2B5EF4-FFF2-40B4-BE49-F238E27FC236}">
                <a16:creationId xmlns:a16="http://schemas.microsoft.com/office/drawing/2014/main" id="{AF03B677-4EE8-4758-B5E7-E0E64796354E}"/>
              </a:ext>
            </a:extLst>
          </p:cNvPr>
          <p:cNvSpPr>
            <a:spLocks noGrp="1"/>
          </p:cNvSpPr>
          <p:nvPr>
            <p:ph type="dt" sz="half" idx="10"/>
          </p:nvPr>
        </p:nvSpPr>
        <p:spPr/>
        <p:txBody>
          <a:bodyPr/>
          <a:lstStyle>
            <a:lvl1pPr>
              <a:defRPr>
                <a:solidFill>
                  <a:schemeClr val="bg1"/>
                </a:solidFill>
              </a:defRPr>
            </a:lvl1pPr>
          </a:lstStyle>
          <a:p>
            <a:r>
              <a:rPr lang="en-US"/>
              <a:t>8/03/20XX</a:t>
            </a:r>
          </a:p>
        </p:txBody>
      </p:sp>
      <p:sp>
        <p:nvSpPr>
          <p:cNvPr id="4" name="Footer Placeholder 3">
            <a:extLst>
              <a:ext uri="{FF2B5EF4-FFF2-40B4-BE49-F238E27FC236}">
                <a16:creationId xmlns:a16="http://schemas.microsoft.com/office/drawing/2014/main" id="{5048A148-5926-44EC-857E-A52EE5AB851F}"/>
              </a:ext>
            </a:extLst>
          </p:cNvPr>
          <p:cNvSpPr>
            <a:spLocks noGrp="1"/>
          </p:cNvSpPr>
          <p:nvPr>
            <p:ph type="ftr" sz="quarter" idx="11"/>
          </p:nvPr>
        </p:nvSpPr>
        <p:spPr/>
        <p:txBody>
          <a:bodyPr/>
          <a:lstStyle>
            <a:lvl1pPr>
              <a:defRPr>
                <a:solidFill>
                  <a:schemeClr val="bg1"/>
                </a:solidFill>
              </a:defRPr>
            </a:lvl1pPr>
          </a:lstStyle>
          <a:p>
            <a:r>
              <a:rPr lang="en-US"/>
              <a:t>PITCH DECK</a:t>
            </a:r>
          </a:p>
        </p:txBody>
      </p:sp>
      <p:sp>
        <p:nvSpPr>
          <p:cNvPr id="5" name="Slide Number Placeholder 4">
            <a:extLst>
              <a:ext uri="{FF2B5EF4-FFF2-40B4-BE49-F238E27FC236}">
                <a16:creationId xmlns:a16="http://schemas.microsoft.com/office/drawing/2014/main" id="{C0ACD214-48A4-4D6C-9016-FDB6AD88C755}"/>
              </a:ext>
            </a:extLst>
          </p:cNvPr>
          <p:cNvSpPr>
            <a:spLocks noGrp="1"/>
          </p:cNvSpPr>
          <p:nvPr>
            <p:ph type="sldNum" sz="quarter" idx="12"/>
          </p:nvPr>
        </p:nvSpPr>
        <p:spPr/>
        <p:txBody>
          <a:bodyPr/>
          <a:lstStyle>
            <a:lvl1pPr>
              <a:defRPr>
                <a:solidFill>
                  <a:schemeClr val="bg1"/>
                </a:solidFill>
              </a:defRPr>
            </a:lvl1pPr>
          </a:lstStyle>
          <a:p>
            <a:fld id="{4F6357DA-28E9-40D3-918C-4D14E8263D81}" type="slidenum">
              <a:rPr lang="en-US" smtClean="0"/>
              <a:pPr/>
              <a:t>‹N°›</a:t>
            </a:fld>
            <a:endParaRPr lang="en-US"/>
          </a:p>
        </p:txBody>
      </p:sp>
      <p:sp>
        <p:nvSpPr>
          <p:cNvPr id="6" name="Title 1">
            <a:extLst>
              <a:ext uri="{FF2B5EF4-FFF2-40B4-BE49-F238E27FC236}">
                <a16:creationId xmlns:a16="http://schemas.microsoft.com/office/drawing/2014/main" id="{4655EB74-3BFE-4C75-92A7-86B8A0870A27}"/>
              </a:ext>
            </a:extLst>
          </p:cNvPr>
          <p:cNvSpPr>
            <a:spLocks noGrp="1"/>
          </p:cNvSpPr>
          <p:nvPr>
            <p:ph type="ctrTitle" hasCustomPrompt="1"/>
          </p:nvPr>
        </p:nvSpPr>
        <p:spPr>
          <a:xfrm>
            <a:off x="838200" y="727508"/>
            <a:ext cx="10515600" cy="639955"/>
          </a:xfrm>
          <a:prstGeom prst="rect">
            <a:avLst/>
          </a:prstGeom>
        </p:spPr>
        <p:txBody>
          <a:bodyPr anchor="ctr"/>
          <a:lstStyle>
            <a:lvl1pPr algn="ctr">
              <a:defRPr sz="2200" b="1" cap="all" spc="200" baseline="0">
                <a:solidFill>
                  <a:schemeClr val="bg1"/>
                </a:solidFill>
                <a:latin typeface="+mj-lt"/>
              </a:defRPr>
            </a:lvl1pPr>
          </a:lstStyle>
          <a:p>
            <a:r>
              <a:rPr lang="en-US"/>
              <a:t>Click to add title</a:t>
            </a:r>
          </a:p>
        </p:txBody>
      </p:sp>
      <p:sp>
        <p:nvSpPr>
          <p:cNvPr id="8" name="Subtitle 2">
            <a:extLst>
              <a:ext uri="{FF2B5EF4-FFF2-40B4-BE49-F238E27FC236}">
                <a16:creationId xmlns:a16="http://schemas.microsoft.com/office/drawing/2014/main" id="{6EBA1834-F4E8-4C34-9017-E3D85F613D44}"/>
              </a:ext>
            </a:extLst>
          </p:cNvPr>
          <p:cNvSpPr>
            <a:spLocks noGrp="1"/>
          </p:cNvSpPr>
          <p:nvPr>
            <p:ph type="subTitle" idx="1" hasCustomPrompt="1"/>
          </p:nvPr>
        </p:nvSpPr>
        <p:spPr>
          <a:xfrm>
            <a:off x="838200" y="1453589"/>
            <a:ext cx="10515600" cy="1518211"/>
          </a:xfrm>
          <a:prstGeom prst="rect">
            <a:avLst/>
          </a:prstGeom>
        </p:spPr>
        <p:txBody>
          <a:bodyPr/>
          <a:lstStyle>
            <a:lvl1pPr marL="0" indent="0" algn="ctr">
              <a:lnSpc>
                <a:spcPct val="125000"/>
              </a:lnSpc>
              <a:spcBef>
                <a:spcPts val="0"/>
              </a:spcBef>
              <a:spcAft>
                <a:spcPts val="1000"/>
              </a:spcAft>
              <a:buNone/>
              <a:defRPr sz="1400" spc="1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Tree>
    <p:extLst>
      <p:ext uri="{BB962C8B-B14F-4D97-AF65-F5344CB8AC3E}">
        <p14:creationId xmlns:p14="http://schemas.microsoft.com/office/powerpoint/2010/main" val="21134139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6"/>
        </a:solidFill>
        <a:effectLst/>
      </p:bgPr>
    </p:bg>
    <p:spTree>
      <p:nvGrpSpPr>
        <p:cNvPr id="1" name=""/>
        <p:cNvGrpSpPr/>
        <p:nvPr/>
      </p:nvGrpSpPr>
      <p:grpSpPr>
        <a:xfrm>
          <a:off x="0" y="0"/>
          <a:ext cx="0" cy="0"/>
          <a:chOff x="0" y="0"/>
          <a:chExt cx="0" cy="0"/>
        </a:xfrm>
      </p:grpSpPr>
      <p:sp>
        <p:nvSpPr>
          <p:cNvPr id="5" name="Picture Placeholder 7">
            <a:extLst>
              <a:ext uri="{FF2B5EF4-FFF2-40B4-BE49-F238E27FC236}">
                <a16:creationId xmlns:a16="http://schemas.microsoft.com/office/drawing/2014/main" id="{F9C9AE60-466C-4BDA-9E87-7701D81CFE3C}"/>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6" name="Title 1">
            <a:extLst>
              <a:ext uri="{FF2B5EF4-FFF2-40B4-BE49-F238E27FC236}">
                <a16:creationId xmlns:a16="http://schemas.microsoft.com/office/drawing/2014/main" id="{254DB932-57BE-437E-B336-17F289AFD79B}"/>
              </a:ext>
            </a:extLst>
          </p:cNvPr>
          <p:cNvSpPr>
            <a:spLocks noGrp="1"/>
          </p:cNvSpPr>
          <p:nvPr>
            <p:ph type="ctrTitle" hasCustomPrompt="1"/>
          </p:nvPr>
        </p:nvSpPr>
        <p:spPr>
          <a:xfrm>
            <a:off x="1253218" y="2685143"/>
            <a:ext cx="9685563" cy="1487714"/>
          </a:xfrm>
          <a:prstGeom prst="rect">
            <a:avLst/>
          </a:prstGeom>
        </p:spPr>
        <p:txBody>
          <a:bodyPr anchor="ctr"/>
          <a:lstStyle>
            <a:lvl1pPr algn="ctr">
              <a:defRPr sz="5000" cap="all" spc="200" baseline="0">
                <a:solidFill>
                  <a:schemeClr val="accent6">
                    <a:lumMod val="10000"/>
                    <a:lumOff val="90000"/>
                  </a:schemeClr>
                </a:solidFill>
                <a:latin typeface="Avenir Next LT Pro" panose="020B0504020202020204" pitchFamily="34" charset="0"/>
              </a:defRPr>
            </a:lvl1pPr>
          </a:lstStyle>
          <a:p>
            <a:r>
              <a:rPr lang="en-US"/>
              <a:t>Click to add title</a:t>
            </a:r>
          </a:p>
        </p:txBody>
      </p:sp>
    </p:spTree>
    <p:extLst>
      <p:ext uri="{BB962C8B-B14F-4D97-AF65-F5344CB8AC3E}">
        <p14:creationId xmlns:p14="http://schemas.microsoft.com/office/powerpoint/2010/main" val="7823181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F9D74B8-165B-49A6-ACBB-8B7950289D66}"/>
              </a:ext>
            </a:extLst>
          </p:cNvPr>
          <p:cNvSpPr>
            <a:spLocks noGrp="1"/>
          </p:cNvSpPr>
          <p:nvPr>
            <p:ph type="pic" sz="quarter" idx="13" hasCustomPrompt="1"/>
          </p:nvPr>
        </p:nvSpPr>
        <p:spPr>
          <a:xfrm>
            <a:off x="6096001" y="0"/>
            <a:ext cx="6096000" cy="6858000"/>
          </a:xfrm>
          <a:prstGeom prst="rect">
            <a:avLst/>
          </a:prstGeom>
        </p:spPr>
        <p:txBody>
          <a:bodyPr/>
          <a:lstStyle>
            <a:lvl1pPr marL="0" indent="0" algn="ctr">
              <a:buNone/>
              <a:defRPr>
                <a:solidFill>
                  <a:schemeClr val="accent6">
                    <a:lumMod val="10000"/>
                    <a:lumOff val="90000"/>
                  </a:schemeClr>
                </a:solidFill>
              </a:defRPr>
            </a:lvl1pPr>
          </a:lstStyle>
          <a:p>
            <a:r>
              <a:rPr lang="en-US"/>
              <a:t>Click to add photo</a:t>
            </a:r>
          </a:p>
        </p:txBody>
      </p:sp>
      <p:sp>
        <p:nvSpPr>
          <p:cNvPr id="5" name="Date Placeholder 4">
            <a:extLst>
              <a:ext uri="{FF2B5EF4-FFF2-40B4-BE49-F238E27FC236}">
                <a16:creationId xmlns:a16="http://schemas.microsoft.com/office/drawing/2014/main" id="{6D10495B-28B8-4389-8E1C-F335846C93C2}"/>
              </a:ext>
            </a:extLst>
          </p:cNvPr>
          <p:cNvSpPr>
            <a:spLocks noGrp="1"/>
          </p:cNvSpPr>
          <p:nvPr>
            <p:ph type="dt" sz="half" idx="10"/>
          </p:nvPr>
        </p:nvSpPr>
        <p:spPr/>
        <p:txBody>
          <a:bodyPr/>
          <a:lstStyle>
            <a:lvl1pPr>
              <a:defRPr>
                <a:solidFill>
                  <a:schemeClr val="accent3"/>
                </a:solidFill>
              </a:defRPr>
            </a:lvl1pPr>
          </a:lstStyle>
          <a:p>
            <a:r>
              <a:rPr lang="en-US"/>
              <a:t>8/03/20XX</a:t>
            </a:r>
          </a:p>
        </p:txBody>
      </p:sp>
      <p:sp>
        <p:nvSpPr>
          <p:cNvPr id="6" name="Footer Placeholder 5">
            <a:extLst>
              <a:ext uri="{FF2B5EF4-FFF2-40B4-BE49-F238E27FC236}">
                <a16:creationId xmlns:a16="http://schemas.microsoft.com/office/drawing/2014/main" id="{841E258A-A128-4BAF-B8C3-723C638236F6}"/>
              </a:ext>
            </a:extLst>
          </p:cNvPr>
          <p:cNvSpPr>
            <a:spLocks noGrp="1"/>
          </p:cNvSpPr>
          <p:nvPr>
            <p:ph type="ftr" sz="quarter" idx="11"/>
          </p:nvPr>
        </p:nvSpPr>
        <p:spPr/>
        <p:txBody>
          <a:bodyPr/>
          <a:lstStyle>
            <a:lvl1pPr>
              <a:defRPr>
                <a:solidFill>
                  <a:schemeClr val="accent3"/>
                </a:solidFill>
              </a:defRPr>
            </a:lvl1pPr>
          </a:lstStyle>
          <a:p>
            <a:r>
              <a:rPr lang="en-US"/>
              <a:t>PITCH DECK</a:t>
            </a:r>
          </a:p>
        </p:txBody>
      </p:sp>
      <p:sp>
        <p:nvSpPr>
          <p:cNvPr id="7" name="Slide Number Placeholder 6">
            <a:extLst>
              <a:ext uri="{FF2B5EF4-FFF2-40B4-BE49-F238E27FC236}">
                <a16:creationId xmlns:a16="http://schemas.microsoft.com/office/drawing/2014/main" id="{AD369002-18F2-427F-A791-0E26DD2F0A57}"/>
              </a:ext>
            </a:extLst>
          </p:cNvPr>
          <p:cNvSpPr>
            <a:spLocks noGrp="1"/>
          </p:cNvSpPr>
          <p:nvPr>
            <p:ph type="sldNum" sz="quarter" idx="12"/>
          </p:nvPr>
        </p:nvSpPr>
        <p:spPr/>
        <p:txBody>
          <a:bodyPr/>
          <a:lstStyle>
            <a:lvl1pPr>
              <a:defRPr>
                <a:solidFill>
                  <a:schemeClr val="bg1">
                    <a:lumMod val="95000"/>
                  </a:schemeClr>
                </a:solidFill>
              </a:defRPr>
            </a:lvl1pPr>
          </a:lstStyle>
          <a:p>
            <a:fld id="{4F6357DA-28E9-40D3-918C-4D14E8263D81}" type="slidenum">
              <a:rPr lang="en-US" smtClean="0"/>
              <a:pPr/>
              <a:t>‹N°›</a:t>
            </a:fld>
            <a:endParaRPr lang="en-US"/>
          </a:p>
        </p:txBody>
      </p:sp>
      <p:sp>
        <p:nvSpPr>
          <p:cNvPr id="9" name="Subtitle 2">
            <a:extLst>
              <a:ext uri="{FF2B5EF4-FFF2-40B4-BE49-F238E27FC236}">
                <a16:creationId xmlns:a16="http://schemas.microsoft.com/office/drawing/2014/main" id="{23AD8AD8-9C40-44FB-8FF8-815C53458223}"/>
              </a:ext>
            </a:extLst>
          </p:cNvPr>
          <p:cNvSpPr>
            <a:spLocks noGrp="1"/>
          </p:cNvSpPr>
          <p:nvPr>
            <p:ph type="subTitle" idx="1" hasCustomPrompt="1"/>
          </p:nvPr>
        </p:nvSpPr>
        <p:spPr>
          <a:xfrm>
            <a:off x="838199" y="2067161"/>
            <a:ext cx="4386945" cy="1006199"/>
          </a:xfrm>
          <a:prstGeom prst="rect">
            <a:avLst/>
          </a:prstGeom>
        </p:spPr>
        <p:txBody>
          <a:bodyPr/>
          <a:lstStyle>
            <a:lvl1pPr marL="0" indent="0" algn="l">
              <a:lnSpc>
                <a:spcPct val="125000"/>
              </a:lnSpc>
              <a:spcBef>
                <a:spcPts val="0"/>
              </a:spcBef>
              <a:buNone/>
              <a:defRPr sz="1400" spc="100" baseline="0">
                <a:solidFill>
                  <a:schemeClr val="accent6">
                    <a:lumMod val="10000"/>
                    <a:lumOff val="9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text</a:t>
            </a:r>
          </a:p>
        </p:txBody>
      </p:sp>
      <p:sp>
        <p:nvSpPr>
          <p:cNvPr id="10" name="Text Placeholder 15">
            <a:extLst>
              <a:ext uri="{FF2B5EF4-FFF2-40B4-BE49-F238E27FC236}">
                <a16:creationId xmlns:a16="http://schemas.microsoft.com/office/drawing/2014/main" id="{1411AFC0-5C52-4C0E-AD29-3DFFD3039CEC}"/>
              </a:ext>
            </a:extLst>
          </p:cNvPr>
          <p:cNvSpPr>
            <a:spLocks noGrp="1"/>
          </p:cNvSpPr>
          <p:nvPr>
            <p:ph type="body" sz="quarter" idx="14" hasCustomPrompt="1"/>
          </p:nvPr>
        </p:nvSpPr>
        <p:spPr>
          <a:xfrm>
            <a:off x="838199" y="1766051"/>
            <a:ext cx="4386945" cy="464399"/>
          </a:xfrm>
          <a:prstGeom prst="rect">
            <a:avLst/>
          </a:prstGeom>
        </p:spPr>
        <p:txBody>
          <a:bodyPr anchor="t"/>
          <a:lstStyle>
            <a:lvl1pPr marL="0" indent="0" algn="l">
              <a:buNone/>
              <a:defRPr sz="1400" b="1" cap="all" spc="200" baseline="0">
                <a:solidFill>
                  <a:schemeClr val="bg1"/>
                </a:solidFill>
                <a:latin typeface="+mj-lt"/>
              </a:defRPr>
            </a:lvl1pPr>
          </a:lstStyle>
          <a:p>
            <a:pPr lvl="0"/>
            <a:r>
              <a:rPr lang="en-US"/>
              <a:t>Click to add subtitle</a:t>
            </a:r>
          </a:p>
        </p:txBody>
      </p:sp>
      <p:sp>
        <p:nvSpPr>
          <p:cNvPr id="11" name="Title 1">
            <a:extLst>
              <a:ext uri="{FF2B5EF4-FFF2-40B4-BE49-F238E27FC236}">
                <a16:creationId xmlns:a16="http://schemas.microsoft.com/office/drawing/2014/main" id="{42010AEB-C0FD-48C8-A1FA-1BD96B6A548E}"/>
              </a:ext>
            </a:extLst>
          </p:cNvPr>
          <p:cNvSpPr>
            <a:spLocks noGrp="1"/>
          </p:cNvSpPr>
          <p:nvPr>
            <p:ph type="ctrTitle" hasCustomPrompt="1"/>
          </p:nvPr>
        </p:nvSpPr>
        <p:spPr>
          <a:xfrm>
            <a:off x="838200" y="722217"/>
            <a:ext cx="4386945" cy="639955"/>
          </a:xfrm>
          <a:prstGeom prst="rect">
            <a:avLst/>
          </a:prstGeom>
        </p:spPr>
        <p:txBody>
          <a:bodyPr anchor="ctr"/>
          <a:lstStyle>
            <a:lvl1pPr algn="l">
              <a:defRPr sz="2200" b="1" cap="all" spc="200" baseline="0">
                <a:solidFill>
                  <a:schemeClr val="bg1">
                    <a:lumMod val="95000"/>
                  </a:schemeClr>
                </a:solidFill>
                <a:latin typeface="+mj-lt"/>
              </a:defRPr>
            </a:lvl1pPr>
          </a:lstStyle>
          <a:p>
            <a:r>
              <a:rPr lang="en-US"/>
              <a:t>Click to add title</a:t>
            </a:r>
          </a:p>
        </p:txBody>
      </p:sp>
      <p:sp>
        <p:nvSpPr>
          <p:cNvPr id="15" name="Text Placeholder 15">
            <a:extLst>
              <a:ext uri="{FF2B5EF4-FFF2-40B4-BE49-F238E27FC236}">
                <a16:creationId xmlns:a16="http://schemas.microsoft.com/office/drawing/2014/main" id="{8B45D3B9-84F4-4A17-9D4D-8CBE603A1433}"/>
              </a:ext>
            </a:extLst>
          </p:cNvPr>
          <p:cNvSpPr>
            <a:spLocks noGrp="1"/>
          </p:cNvSpPr>
          <p:nvPr>
            <p:ph type="body" sz="quarter" idx="15" hasCustomPrompt="1"/>
          </p:nvPr>
        </p:nvSpPr>
        <p:spPr>
          <a:xfrm>
            <a:off x="838199" y="3199611"/>
            <a:ext cx="4386945" cy="464399"/>
          </a:xfrm>
          <a:prstGeom prst="rect">
            <a:avLst/>
          </a:prstGeom>
        </p:spPr>
        <p:txBody>
          <a:bodyPr anchor="t"/>
          <a:lstStyle>
            <a:lvl1pPr marL="0" indent="0" algn="l">
              <a:buNone/>
              <a:defRPr sz="1400" b="1" cap="all" spc="200" baseline="0">
                <a:solidFill>
                  <a:schemeClr val="bg1"/>
                </a:solidFill>
                <a:latin typeface="+mj-lt"/>
              </a:defRPr>
            </a:lvl1pPr>
          </a:lstStyle>
          <a:p>
            <a:pPr lvl="0"/>
            <a:r>
              <a:rPr lang="en-US"/>
              <a:t>Click to add subtitle</a:t>
            </a:r>
          </a:p>
        </p:txBody>
      </p:sp>
      <p:sp>
        <p:nvSpPr>
          <p:cNvPr id="18" name="Text Placeholder 17">
            <a:extLst>
              <a:ext uri="{FF2B5EF4-FFF2-40B4-BE49-F238E27FC236}">
                <a16:creationId xmlns:a16="http://schemas.microsoft.com/office/drawing/2014/main" id="{27A1B57C-13D8-4BB6-9D45-D83EB1BD6657}"/>
              </a:ext>
            </a:extLst>
          </p:cNvPr>
          <p:cNvSpPr>
            <a:spLocks noGrp="1"/>
          </p:cNvSpPr>
          <p:nvPr>
            <p:ph type="body" sz="quarter" idx="16" hasCustomPrompt="1"/>
          </p:nvPr>
        </p:nvSpPr>
        <p:spPr>
          <a:xfrm>
            <a:off x="838200" y="3512803"/>
            <a:ext cx="4386758" cy="1006475"/>
          </a:xfrm>
          <a:prstGeom prst="rect">
            <a:avLst/>
          </a:prstGeom>
        </p:spPr>
        <p:txBody>
          <a:bodyPr/>
          <a:lstStyle>
            <a:lvl1pPr marL="0" indent="0">
              <a:lnSpc>
                <a:spcPct val="125000"/>
              </a:lnSpc>
              <a:spcBef>
                <a:spcPts val="0"/>
              </a:spcBef>
              <a:buNone/>
              <a:defRPr sz="1400" spc="100" baseline="0">
                <a:solidFill>
                  <a:schemeClr val="bg1"/>
                </a:solidFill>
              </a:defRPr>
            </a:lvl1pPr>
          </a:lstStyle>
          <a:p>
            <a:r>
              <a:rPr lang="en-US"/>
              <a:t>Click to add text</a:t>
            </a:r>
          </a:p>
        </p:txBody>
      </p:sp>
      <p:sp>
        <p:nvSpPr>
          <p:cNvPr id="19" name="Text Placeholder 15">
            <a:extLst>
              <a:ext uri="{FF2B5EF4-FFF2-40B4-BE49-F238E27FC236}">
                <a16:creationId xmlns:a16="http://schemas.microsoft.com/office/drawing/2014/main" id="{2301C86B-1946-426F-9494-C64455A7E670}"/>
              </a:ext>
            </a:extLst>
          </p:cNvPr>
          <p:cNvSpPr>
            <a:spLocks noGrp="1"/>
          </p:cNvSpPr>
          <p:nvPr>
            <p:ph type="body" sz="quarter" idx="17" hasCustomPrompt="1"/>
          </p:nvPr>
        </p:nvSpPr>
        <p:spPr>
          <a:xfrm>
            <a:off x="837976" y="4643683"/>
            <a:ext cx="4386945" cy="464399"/>
          </a:xfrm>
          <a:prstGeom prst="rect">
            <a:avLst/>
          </a:prstGeom>
        </p:spPr>
        <p:txBody>
          <a:bodyPr anchor="t"/>
          <a:lstStyle>
            <a:lvl1pPr marL="0" indent="0" algn="l">
              <a:buNone/>
              <a:defRPr sz="1400" b="1" cap="all" spc="200" baseline="0">
                <a:solidFill>
                  <a:schemeClr val="bg1"/>
                </a:solidFill>
                <a:latin typeface="+mj-lt"/>
              </a:defRPr>
            </a:lvl1pPr>
          </a:lstStyle>
          <a:p>
            <a:pPr lvl="0"/>
            <a:r>
              <a:rPr lang="en-US"/>
              <a:t>Click to add subtitle</a:t>
            </a:r>
          </a:p>
        </p:txBody>
      </p:sp>
      <p:sp>
        <p:nvSpPr>
          <p:cNvPr id="20" name="Text Placeholder 17">
            <a:extLst>
              <a:ext uri="{FF2B5EF4-FFF2-40B4-BE49-F238E27FC236}">
                <a16:creationId xmlns:a16="http://schemas.microsoft.com/office/drawing/2014/main" id="{3BD347B5-FD69-4D61-BBDA-09FB8EF51B58}"/>
              </a:ext>
            </a:extLst>
          </p:cNvPr>
          <p:cNvSpPr>
            <a:spLocks noGrp="1"/>
          </p:cNvSpPr>
          <p:nvPr>
            <p:ph type="body" sz="quarter" idx="18" hasCustomPrompt="1"/>
          </p:nvPr>
        </p:nvSpPr>
        <p:spPr>
          <a:xfrm>
            <a:off x="837977" y="4956875"/>
            <a:ext cx="4386758" cy="1006475"/>
          </a:xfrm>
          <a:prstGeom prst="rect">
            <a:avLst/>
          </a:prstGeom>
        </p:spPr>
        <p:txBody>
          <a:bodyPr/>
          <a:lstStyle>
            <a:lvl1pPr marL="0" indent="0">
              <a:lnSpc>
                <a:spcPct val="125000"/>
              </a:lnSpc>
              <a:spcBef>
                <a:spcPts val="0"/>
              </a:spcBef>
              <a:buNone/>
              <a:defRPr sz="1400" spc="100" baseline="0">
                <a:solidFill>
                  <a:schemeClr val="bg1"/>
                </a:solidFill>
              </a:defRPr>
            </a:lvl1pPr>
          </a:lstStyle>
          <a:p>
            <a:r>
              <a:rPr lang="en-US"/>
              <a:t>Click to add text</a:t>
            </a:r>
          </a:p>
        </p:txBody>
      </p:sp>
      <p:cxnSp>
        <p:nvCxnSpPr>
          <p:cNvPr id="2" name="Straight Connector 1">
            <a:extLst>
              <a:ext uri="{FF2B5EF4-FFF2-40B4-BE49-F238E27FC236}">
                <a16:creationId xmlns:a16="http://schemas.microsoft.com/office/drawing/2014/main" id="{ACBD29BE-7E3F-457E-808D-E151E479D755}"/>
              </a:ext>
            </a:extLst>
          </p:cNvPr>
          <p:cNvCxnSpPr>
            <a:cxnSpLocks/>
          </p:cNvCxnSpPr>
          <p:nvPr userDrawn="1"/>
        </p:nvCxnSpPr>
        <p:spPr>
          <a:xfrm>
            <a:off x="590349" y="923365"/>
            <a:ext cx="0" cy="5934635"/>
          </a:xfrm>
          <a:prstGeom prst="line">
            <a:avLst/>
          </a:prstGeom>
          <a:ln>
            <a:solidFill>
              <a:schemeClr val="tx2"/>
            </a:solidFill>
          </a:ln>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2640302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rket Overview">
    <p:bg>
      <p:bgPr>
        <a:solidFill>
          <a:schemeClr val="accent6"/>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D4D09877-9D5E-4728-9E1B-F801C727CDBA}"/>
              </a:ext>
            </a:extLst>
          </p:cNvPr>
          <p:cNvSpPr>
            <a:spLocks noGrp="1"/>
          </p:cNvSpPr>
          <p:nvPr>
            <p:ph type="dt" sz="half" idx="10"/>
          </p:nvPr>
        </p:nvSpPr>
        <p:spPr/>
        <p:txBody>
          <a:bodyPr/>
          <a:lstStyle>
            <a:lvl1pPr>
              <a:defRPr>
                <a:solidFill>
                  <a:schemeClr val="accent6">
                    <a:lumMod val="25000"/>
                    <a:lumOff val="75000"/>
                  </a:schemeClr>
                </a:solidFill>
              </a:defRPr>
            </a:lvl1pPr>
          </a:lstStyle>
          <a:p>
            <a:r>
              <a:rPr lang="en-US"/>
              <a:t>8/03/20XX</a:t>
            </a:r>
          </a:p>
        </p:txBody>
      </p:sp>
      <p:sp>
        <p:nvSpPr>
          <p:cNvPr id="6" name="Footer Placeholder 5">
            <a:extLst>
              <a:ext uri="{FF2B5EF4-FFF2-40B4-BE49-F238E27FC236}">
                <a16:creationId xmlns:a16="http://schemas.microsoft.com/office/drawing/2014/main" id="{3435AAD1-49C3-459F-8752-6773813AA19E}"/>
              </a:ext>
            </a:extLst>
          </p:cNvPr>
          <p:cNvSpPr>
            <a:spLocks noGrp="1"/>
          </p:cNvSpPr>
          <p:nvPr>
            <p:ph type="ftr" sz="quarter" idx="11"/>
          </p:nvPr>
        </p:nvSpPr>
        <p:spPr/>
        <p:txBody>
          <a:bodyPr/>
          <a:lstStyle>
            <a:lvl1pPr>
              <a:defRPr>
                <a:solidFill>
                  <a:schemeClr val="accent6">
                    <a:lumMod val="25000"/>
                    <a:lumOff val="75000"/>
                  </a:schemeClr>
                </a:solidFill>
              </a:defRPr>
            </a:lvl1pPr>
          </a:lstStyle>
          <a:p>
            <a:r>
              <a:rPr lang="en-US"/>
              <a:t>PITCH DECK</a:t>
            </a:r>
          </a:p>
        </p:txBody>
      </p:sp>
      <p:sp>
        <p:nvSpPr>
          <p:cNvPr id="7" name="Slide Number Placeholder 6">
            <a:extLst>
              <a:ext uri="{FF2B5EF4-FFF2-40B4-BE49-F238E27FC236}">
                <a16:creationId xmlns:a16="http://schemas.microsoft.com/office/drawing/2014/main" id="{D0DC1F07-5ADF-4FA1-890D-55E05685BDA8}"/>
              </a:ext>
            </a:extLst>
          </p:cNvPr>
          <p:cNvSpPr>
            <a:spLocks noGrp="1"/>
          </p:cNvSpPr>
          <p:nvPr>
            <p:ph type="sldNum" sz="quarter" idx="12"/>
          </p:nvPr>
        </p:nvSpPr>
        <p:spPr/>
        <p:txBody>
          <a:bodyPr/>
          <a:lstStyle>
            <a:lvl1pPr>
              <a:defRPr>
                <a:solidFill>
                  <a:schemeClr val="accent6">
                    <a:lumMod val="25000"/>
                    <a:lumOff val="75000"/>
                  </a:schemeClr>
                </a:solidFill>
              </a:defRPr>
            </a:lvl1pPr>
          </a:lstStyle>
          <a:p>
            <a:fld id="{4F6357DA-28E9-40D3-918C-4D14E8263D81}" type="slidenum">
              <a:rPr lang="en-US" smtClean="0"/>
              <a:pPr/>
              <a:t>‹N°›</a:t>
            </a:fld>
            <a:endParaRPr lang="en-US"/>
          </a:p>
        </p:txBody>
      </p:sp>
      <p:sp>
        <p:nvSpPr>
          <p:cNvPr id="8" name="Title 1">
            <a:extLst>
              <a:ext uri="{FF2B5EF4-FFF2-40B4-BE49-F238E27FC236}">
                <a16:creationId xmlns:a16="http://schemas.microsoft.com/office/drawing/2014/main" id="{5E430114-0FFE-44D3-9D11-77F649F9B108}"/>
              </a:ext>
            </a:extLst>
          </p:cNvPr>
          <p:cNvSpPr>
            <a:spLocks noGrp="1"/>
          </p:cNvSpPr>
          <p:nvPr>
            <p:ph type="ctrTitle" hasCustomPrompt="1"/>
          </p:nvPr>
        </p:nvSpPr>
        <p:spPr>
          <a:xfrm>
            <a:off x="7075483" y="1941509"/>
            <a:ext cx="4386945" cy="639955"/>
          </a:xfrm>
          <a:prstGeom prst="rect">
            <a:avLst/>
          </a:prstGeom>
        </p:spPr>
        <p:txBody>
          <a:bodyPr anchor="ctr"/>
          <a:lstStyle>
            <a:lvl1pPr algn="r">
              <a:defRPr sz="2200" b="1" cap="all" spc="200" baseline="0">
                <a:solidFill>
                  <a:schemeClr val="bg1"/>
                </a:solidFill>
                <a:latin typeface="+mj-lt"/>
              </a:defRPr>
            </a:lvl1pPr>
          </a:lstStyle>
          <a:p>
            <a:r>
              <a:rPr lang="en-US"/>
              <a:t>Click to add title</a:t>
            </a:r>
          </a:p>
        </p:txBody>
      </p:sp>
      <p:sp>
        <p:nvSpPr>
          <p:cNvPr id="9" name="Text Placeholder 14">
            <a:extLst>
              <a:ext uri="{FF2B5EF4-FFF2-40B4-BE49-F238E27FC236}">
                <a16:creationId xmlns:a16="http://schemas.microsoft.com/office/drawing/2014/main" id="{4A448A10-6C5A-42B4-AFD7-DF6DD58F0737}"/>
              </a:ext>
            </a:extLst>
          </p:cNvPr>
          <p:cNvSpPr>
            <a:spLocks noGrp="1"/>
          </p:cNvSpPr>
          <p:nvPr>
            <p:ph type="body" sz="quarter" idx="20" hasCustomPrompt="1"/>
          </p:nvPr>
        </p:nvSpPr>
        <p:spPr>
          <a:xfrm>
            <a:off x="860223" y="4076963"/>
            <a:ext cx="2834640" cy="1151633"/>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0" name="Text Placeholder 10">
            <a:extLst>
              <a:ext uri="{FF2B5EF4-FFF2-40B4-BE49-F238E27FC236}">
                <a16:creationId xmlns:a16="http://schemas.microsoft.com/office/drawing/2014/main" id="{6D1B0E05-9C40-4BB7-B07F-D8FD6B11F6AF}"/>
              </a:ext>
            </a:extLst>
          </p:cNvPr>
          <p:cNvSpPr>
            <a:spLocks noGrp="1"/>
          </p:cNvSpPr>
          <p:nvPr>
            <p:ph type="body" sz="quarter" idx="14" hasCustomPrompt="1"/>
          </p:nvPr>
        </p:nvSpPr>
        <p:spPr>
          <a:xfrm>
            <a:off x="1070773" y="2806964"/>
            <a:ext cx="2693128" cy="991689"/>
          </a:xfrm>
          <a:prstGeom prst="rect">
            <a:avLst/>
          </a:prstGeom>
        </p:spPr>
        <p:txBody>
          <a:bodyPr anchor="b"/>
          <a:lstStyle>
            <a:lvl1pPr marL="0" indent="0" algn="r">
              <a:buNone/>
              <a:defRPr sz="4000" b="1" kern="0" cap="all" spc="400" baseline="0">
                <a:solidFill>
                  <a:schemeClr val="tx2"/>
                </a:solidFill>
                <a:latin typeface="+mj-lt"/>
              </a:defRPr>
            </a:lvl1pPr>
          </a:lstStyle>
          <a:p>
            <a:pPr lvl="0"/>
            <a:r>
              <a:rPr lang="en-US"/>
              <a:t>Add title</a:t>
            </a:r>
          </a:p>
        </p:txBody>
      </p:sp>
      <p:sp>
        <p:nvSpPr>
          <p:cNvPr id="11" name="Text Placeholder 14">
            <a:extLst>
              <a:ext uri="{FF2B5EF4-FFF2-40B4-BE49-F238E27FC236}">
                <a16:creationId xmlns:a16="http://schemas.microsoft.com/office/drawing/2014/main" id="{FF94E508-0A60-413A-9DE0-DE8BDEC1FC2E}"/>
              </a:ext>
            </a:extLst>
          </p:cNvPr>
          <p:cNvSpPr>
            <a:spLocks noGrp="1"/>
          </p:cNvSpPr>
          <p:nvPr>
            <p:ph type="body" sz="quarter" idx="21" hasCustomPrompt="1"/>
          </p:nvPr>
        </p:nvSpPr>
        <p:spPr>
          <a:xfrm>
            <a:off x="4728372" y="4076963"/>
            <a:ext cx="2833338" cy="1151633"/>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sp>
        <p:nvSpPr>
          <p:cNvPr id="12" name="Text Placeholder 14">
            <a:extLst>
              <a:ext uri="{FF2B5EF4-FFF2-40B4-BE49-F238E27FC236}">
                <a16:creationId xmlns:a16="http://schemas.microsoft.com/office/drawing/2014/main" id="{3A34A8A7-647E-4685-A99B-1177931A13C7}"/>
              </a:ext>
            </a:extLst>
          </p:cNvPr>
          <p:cNvSpPr>
            <a:spLocks noGrp="1"/>
          </p:cNvSpPr>
          <p:nvPr>
            <p:ph type="body" sz="quarter" idx="23" hasCustomPrompt="1"/>
          </p:nvPr>
        </p:nvSpPr>
        <p:spPr>
          <a:xfrm>
            <a:off x="8595219" y="4076963"/>
            <a:ext cx="2833339" cy="1151633"/>
          </a:xfrm>
          <a:prstGeom prst="rect">
            <a:avLst/>
          </a:prstGeom>
        </p:spPr>
        <p:txBody>
          <a:bodyPr anchor="t"/>
          <a:lstStyle>
            <a:lvl1pPr marL="0" indent="0" algn="r">
              <a:lnSpc>
                <a:spcPct val="150000"/>
              </a:lnSpc>
              <a:spcBef>
                <a:spcPts val="0"/>
              </a:spcBef>
              <a:buClr>
                <a:schemeClr val="accent6"/>
              </a:buClr>
              <a:buFont typeface="Courier New" panose="02070309020205020404" pitchFamily="49" charset="0"/>
              <a:buNone/>
              <a:defRPr sz="1400" cap="none" spc="100" baseline="0">
                <a:solidFill>
                  <a:schemeClr val="bg1"/>
                </a:solidFill>
                <a:latin typeface="+mn-lt"/>
              </a:defRPr>
            </a:lvl1pPr>
          </a:lstStyle>
          <a:p>
            <a:pPr lvl="0"/>
            <a:r>
              <a:rPr lang="en-US"/>
              <a:t>Add text here</a:t>
            </a:r>
          </a:p>
        </p:txBody>
      </p:sp>
      <p:cxnSp>
        <p:nvCxnSpPr>
          <p:cNvPr id="13" name="Straight Connector 12">
            <a:extLst>
              <a:ext uri="{FF2B5EF4-FFF2-40B4-BE49-F238E27FC236}">
                <a16:creationId xmlns:a16="http://schemas.microsoft.com/office/drawing/2014/main" id="{FCECDC73-A31B-4C94-AE4B-BDC32D94F1EA}"/>
              </a:ext>
            </a:extLst>
          </p:cNvPr>
          <p:cNvCxnSpPr>
            <a:cxnSpLocks/>
          </p:cNvCxnSpPr>
          <p:nvPr userDrawn="1"/>
        </p:nvCxnSpPr>
        <p:spPr>
          <a:xfrm>
            <a:off x="860223" y="3939883"/>
            <a:ext cx="29036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DD83A920-6634-4731-94D5-4186C82C6A93}"/>
              </a:ext>
            </a:extLst>
          </p:cNvPr>
          <p:cNvSpPr>
            <a:spLocks noGrp="1"/>
          </p:cNvSpPr>
          <p:nvPr>
            <p:ph type="body" sz="quarter" idx="24" hasCustomPrompt="1"/>
          </p:nvPr>
        </p:nvSpPr>
        <p:spPr>
          <a:xfrm>
            <a:off x="4937619" y="2806964"/>
            <a:ext cx="2693128" cy="991689"/>
          </a:xfrm>
          <a:prstGeom prst="rect">
            <a:avLst/>
          </a:prstGeom>
        </p:spPr>
        <p:txBody>
          <a:bodyPr anchor="b"/>
          <a:lstStyle>
            <a:lvl1pPr marL="0" indent="0" algn="r">
              <a:buNone/>
              <a:defRPr sz="4000" b="1" kern="0" cap="all" spc="400" baseline="0">
                <a:solidFill>
                  <a:schemeClr val="tx2"/>
                </a:solidFill>
                <a:latin typeface="+mj-lt"/>
              </a:defRPr>
            </a:lvl1pPr>
          </a:lstStyle>
          <a:p>
            <a:pPr lvl="0"/>
            <a:r>
              <a:rPr lang="en-US"/>
              <a:t>Add title</a:t>
            </a:r>
          </a:p>
        </p:txBody>
      </p:sp>
      <p:sp>
        <p:nvSpPr>
          <p:cNvPr id="15" name="Text Placeholder 10">
            <a:extLst>
              <a:ext uri="{FF2B5EF4-FFF2-40B4-BE49-F238E27FC236}">
                <a16:creationId xmlns:a16="http://schemas.microsoft.com/office/drawing/2014/main" id="{16592B16-F73C-4572-ACB3-FBB03EE7EE7F}"/>
              </a:ext>
            </a:extLst>
          </p:cNvPr>
          <p:cNvSpPr>
            <a:spLocks noGrp="1"/>
          </p:cNvSpPr>
          <p:nvPr>
            <p:ph type="body" sz="quarter" idx="25" hasCustomPrompt="1"/>
          </p:nvPr>
        </p:nvSpPr>
        <p:spPr>
          <a:xfrm>
            <a:off x="8804467" y="2806964"/>
            <a:ext cx="2693128" cy="991689"/>
          </a:xfrm>
          <a:prstGeom prst="rect">
            <a:avLst/>
          </a:prstGeom>
        </p:spPr>
        <p:txBody>
          <a:bodyPr anchor="b"/>
          <a:lstStyle>
            <a:lvl1pPr marL="0" indent="0" algn="r">
              <a:buNone/>
              <a:defRPr sz="4000" b="1" kern="0" cap="all" spc="400" baseline="0">
                <a:solidFill>
                  <a:schemeClr val="tx2"/>
                </a:solidFill>
                <a:latin typeface="+mj-lt"/>
              </a:defRPr>
            </a:lvl1pPr>
          </a:lstStyle>
          <a:p>
            <a:pPr lvl="0"/>
            <a:r>
              <a:rPr lang="en-US"/>
              <a:t>Add title</a:t>
            </a:r>
          </a:p>
        </p:txBody>
      </p:sp>
      <p:cxnSp>
        <p:nvCxnSpPr>
          <p:cNvPr id="27" name="Straight Connector 26">
            <a:extLst>
              <a:ext uri="{FF2B5EF4-FFF2-40B4-BE49-F238E27FC236}">
                <a16:creationId xmlns:a16="http://schemas.microsoft.com/office/drawing/2014/main" id="{E8685373-D021-44D0-B9F5-DD46F7C2EACA}"/>
              </a:ext>
            </a:extLst>
          </p:cNvPr>
          <p:cNvCxnSpPr>
            <a:cxnSpLocks/>
          </p:cNvCxnSpPr>
          <p:nvPr userDrawn="1"/>
        </p:nvCxnSpPr>
        <p:spPr>
          <a:xfrm>
            <a:off x="8593917" y="3939883"/>
            <a:ext cx="274111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B6020995-72BD-4944-B899-E6DA4064D131}"/>
              </a:ext>
            </a:extLst>
          </p:cNvPr>
          <p:cNvCxnSpPr>
            <a:cxnSpLocks/>
          </p:cNvCxnSpPr>
          <p:nvPr userDrawn="1"/>
        </p:nvCxnSpPr>
        <p:spPr>
          <a:xfrm>
            <a:off x="4727069" y="3939883"/>
            <a:ext cx="29036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C0C8E87B-2B7F-4A86-8EE0-6B1F9CDB72CD}"/>
              </a:ext>
            </a:extLst>
          </p:cNvPr>
          <p:cNvCxnSpPr>
            <a:cxnSpLocks/>
          </p:cNvCxnSpPr>
          <p:nvPr userDrawn="1"/>
        </p:nvCxnSpPr>
        <p:spPr>
          <a:xfrm>
            <a:off x="8593917" y="3939883"/>
            <a:ext cx="29036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00093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1A4C966-5542-475A-B224-2E541D9AEB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spc="100" baseline="0">
                <a:solidFill>
                  <a:schemeClr val="bg2">
                    <a:lumMod val="25000"/>
                  </a:schemeClr>
                </a:solidFill>
                <a:latin typeface="Avenir Next LT Pro" panose="020B0504020202020204" pitchFamily="34" charset="0"/>
              </a:defRPr>
            </a:lvl1pPr>
          </a:lstStyle>
          <a:p>
            <a:r>
              <a:rPr lang="en-US"/>
              <a:t>8/03/20XX</a:t>
            </a:r>
          </a:p>
        </p:txBody>
      </p:sp>
      <p:sp>
        <p:nvSpPr>
          <p:cNvPr id="5" name="Footer Placeholder 4">
            <a:extLst>
              <a:ext uri="{FF2B5EF4-FFF2-40B4-BE49-F238E27FC236}">
                <a16:creationId xmlns:a16="http://schemas.microsoft.com/office/drawing/2014/main" id="{68F1E08C-E5A1-412C-88D3-C6BF9430DA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cap="all" spc="100" baseline="0">
                <a:solidFill>
                  <a:schemeClr val="bg2">
                    <a:lumMod val="25000"/>
                  </a:schemeClr>
                </a:solidFill>
                <a:latin typeface="Avenir Next LT Pro" panose="020B0504020202020204" pitchFamily="34" charset="0"/>
              </a:defRPr>
            </a:lvl1pPr>
          </a:lstStyle>
          <a:p>
            <a:r>
              <a:rPr lang="en-US"/>
              <a:t>PITCH DECK</a:t>
            </a:r>
          </a:p>
        </p:txBody>
      </p:sp>
      <p:sp>
        <p:nvSpPr>
          <p:cNvPr id="6" name="Slide Number Placeholder 5">
            <a:extLst>
              <a:ext uri="{FF2B5EF4-FFF2-40B4-BE49-F238E27FC236}">
                <a16:creationId xmlns:a16="http://schemas.microsoft.com/office/drawing/2014/main" id="{466BAFCC-DBDE-4891-B3DD-4B3754E7DD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spc="100" baseline="0">
                <a:solidFill>
                  <a:schemeClr val="bg2">
                    <a:lumMod val="25000"/>
                  </a:schemeClr>
                </a:solidFill>
                <a:latin typeface="Avenir Next LT Pro" panose="020B0504020202020204" pitchFamily="34" charset="0"/>
              </a:defRPr>
            </a:lvl1pPr>
          </a:lstStyle>
          <a:p>
            <a:fld id="{4F6357DA-28E9-40D3-918C-4D14E8263D81}" type="slidenum">
              <a:rPr lang="en-US" smtClean="0"/>
              <a:pPr/>
              <a:t>‹N°›</a:t>
            </a:fld>
            <a:endParaRPr lang="en-US"/>
          </a:p>
        </p:txBody>
      </p:sp>
    </p:spTree>
    <p:extLst>
      <p:ext uri="{BB962C8B-B14F-4D97-AF65-F5344CB8AC3E}">
        <p14:creationId xmlns:p14="http://schemas.microsoft.com/office/powerpoint/2010/main" val="28879585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 id="2147483666" r:id="rId13"/>
    <p:sldLayoutId id="2147483667" r:id="rId14"/>
    <p:sldLayoutId id="2147483668" r:id="rId15"/>
    <p:sldLayoutId id="2147483669" r:id="rId16"/>
    <p:sldLayoutId id="2147483663" r:id="rId17"/>
    <p:sldLayoutId id="2147483665" r:id="rId18"/>
    <p:sldLayoutId id="2147483664" r:id="rId19"/>
    <p:sldLayoutId id="2147483661" r:id="rId20"/>
    <p:sldLayoutId id="2147483662" r:id="rId2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video" Target="NULL" TargetMode="External"/><Relationship Id="rId7" Type="http://schemas.openxmlformats.org/officeDocument/2006/relationships/image" Target="../media/image19.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8.png"/><Relationship Id="rId5" Type="http://schemas.openxmlformats.org/officeDocument/2006/relationships/slideLayout" Target="../slideLayouts/slideLayout1.xml"/><Relationship Id="rId4" Type="http://schemas.microsoft.com/office/2007/relationships/media" Target="../media/media2.mov"/></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7.xml"/><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4056CF-DEDB-4079-BF11-FA4761D09BCF}"/>
              </a:ext>
            </a:extLst>
          </p:cNvPr>
          <p:cNvSpPr>
            <a:spLocks noGrp="1"/>
          </p:cNvSpPr>
          <p:nvPr>
            <p:ph type="ctrTitle"/>
          </p:nvPr>
        </p:nvSpPr>
        <p:spPr>
          <a:xfrm>
            <a:off x="7415292" y="1455738"/>
            <a:ext cx="4205582" cy="2440516"/>
          </a:xfrm>
        </p:spPr>
        <p:txBody>
          <a:bodyPr lIns="91440" tIns="45720" rIns="91440" bIns="45720" anchor="b"/>
          <a:lstStyle/>
          <a:p>
            <a:r>
              <a:rPr lang="en-US" sz="4400"/>
              <a:t>CRITICAL </a:t>
            </a:r>
            <a:br>
              <a:rPr lang="en-US" sz="4400"/>
            </a:br>
            <a:r>
              <a:rPr lang="en-US" sz="4400"/>
              <a:t>design review</a:t>
            </a:r>
          </a:p>
        </p:txBody>
      </p:sp>
      <p:sp>
        <p:nvSpPr>
          <p:cNvPr id="8" name="Subtitle 7">
            <a:extLst>
              <a:ext uri="{FF2B5EF4-FFF2-40B4-BE49-F238E27FC236}">
                <a16:creationId xmlns:a16="http://schemas.microsoft.com/office/drawing/2014/main" id="{D79862A8-72F8-4043-A021-816AC74E8776}"/>
              </a:ext>
            </a:extLst>
          </p:cNvPr>
          <p:cNvSpPr>
            <a:spLocks noGrp="1"/>
          </p:cNvSpPr>
          <p:nvPr>
            <p:ph type="subTitle" idx="1"/>
          </p:nvPr>
        </p:nvSpPr>
        <p:spPr>
          <a:xfrm>
            <a:off x="7415292" y="4057095"/>
            <a:ext cx="4205582" cy="1553129"/>
          </a:xfrm>
        </p:spPr>
        <p:txBody>
          <a:bodyPr lIns="91440" tIns="45720" rIns="91440" bIns="45720" anchor="t"/>
          <a:lstStyle/>
          <a:p>
            <a:r>
              <a:rPr lang="en-US"/>
              <a:t>Team 203: Jairo, Calvin, Kai, Luca, Jesse</a:t>
            </a:r>
          </a:p>
        </p:txBody>
      </p:sp>
      <p:pic>
        <p:nvPicPr>
          <p:cNvPr id="4" name="Picture 3">
            <a:extLst>
              <a:ext uri="{FF2B5EF4-FFF2-40B4-BE49-F238E27FC236}">
                <a16:creationId xmlns:a16="http://schemas.microsoft.com/office/drawing/2014/main" id="{B6361EFF-B93E-A4E5-7613-9957C92CB161}"/>
              </a:ext>
            </a:extLst>
          </p:cNvPr>
          <p:cNvPicPr>
            <a:picLocks noChangeAspect="1"/>
          </p:cNvPicPr>
          <p:nvPr/>
        </p:nvPicPr>
        <p:blipFill>
          <a:blip r:embed="rId2"/>
          <a:stretch>
            <a:fillRect/>
          </a:stretch>
        </p:blipFill>
        <p:spPr>
          <a:xfrm>
            <a:off x="1207920" y="1405928"/>
            <a:ext cx="4004288" cy="4046144"/>
          </a:xfrm>
          <a:prstGeom prst="rect">
            <a:avLst/>
          </a:prstGeom>
        </p:spPr>
      </p:pic>
    </p:spTree>
    <p:extLst>
      <p:ext uri="{BB962C8B-B14F-4D97-AF65-F5344CB8AC3E}">
        <p14:creationId xmlns:p14="http://schemas.microsoft.com/office/powerpoint/2010/main" val="2835773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09278-5A5A-963F-5D17-C13F6D933C32}"/>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7A582205-874F-011A-7F96-D2A4759FA16A}"/>
              </a:ext>
            </a:extLst>
          </p:cNvPr>
          <p:cNvSpPr>
            <a:spLocks noGrp="1"/>
          </p:cNvSpPr>
          <p:nvPr>
            <p:ph type="ctrTitle"/>
          </p:nvPr>
        </p:nvSpPr>
        <p:spPr>
          <a:xfrm>
            <a:off x="485839" y="2685143"/>
            <a:ext cx="3059467" cy="1487714"/>
          </a:xfrm>
        </p:spPr>
        <p:txBody>
          <a:bodyPr lIns="91440" tIns="45720" rIns="91440" bIns="45720" anchor="ctr"/>
          <a:lstStyle/>
          <a:p>
            <a:r>
              <a:rPr lang="fr-US" b="1" cap="none" spc="0">
                <a:solidFill>
                  <a:schemeClr val="tx2"/>
                </a:solidFill>
                <a:latin typeface="Avenir Next LT Pro"/>
              </a:rPr>
              <a:t>Chamber</a:t>
            </a:r>
            <a:endParaRPr lang="en-US" b="1">
              <a:solidFill>
                <a:schemeClr val="tx2"/>
              </a:solidFill>
              <a:latin typeface="Avenir Next LT Pro"/>
            </a:endParaRPr>
          </a:p>
        </p:txBody>
      </p:sp>
      <p:pic>
        <p:nvPicPr>
          <p:cNvPr id="2" name="Picture 1" descr="A black rectangular object with holes&#10;&#10;AI-generated content may be incorrect.">
            <a:extLst>
              <a:ext uri="{FF2B5EF4-FFF2-40B4-BE49-F238E27FC236}">
                <a16:creationId xmlns:a16="http://schemas.microsoft.com/office/drawing/2014/main" id="{3ED35F57-85D3-1AC2-63DF-51D5D83B17A4}"/>
              </a:ext>
            </a:extLst>
          </p:cNvPr>
          <p:cNvPicPr>
            <a:picLocks noChangeAspect="1"/>
          </p:cNvPicPr>
          <p:nvPr/>
        </p:nvPicPr>
        <p:blipFill>
          <a:blip r:embed="rId2"/>
          <a:srcRect l="4607" r="3519"/>
          <a:stretch>
            <a:fillRect/>
          </a:stretch>
        </p:blipFill>
        <p:spPr>
          <a:xfrm>
            <a:off x="4235116" y="0"/>
            <a:ext cx="7956884" cy="6858000"/>
          </a:xfrm>
          <a:prstGeom prst="rect">
            <a:avLst/>
          </a:prstGeom>
        </p:spPr>
      </p:pic>
    </p:spTree>
    <p:extLst>
      <p:ext uri="{BB962C8B-B14F-4D97-AF65-F5344CB8AC3E}">
        <p14:creationId xmlns:p14="http://schemas.microsoft.com/office/powerpoint/2010/main" val="2055518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42E77-A044-CD4F-FC2F-0CC9D949DDCA}"/>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368E678-CEA7-C33E-1B0B-DCDAC7A8B7DE}"/>
              </a:ext>
            </a:extLst>
          </p:cNvPr>
          <p:cNvSpPr>
            <a:spLocks noGrp="1"/>
          </p:cNvSpPr>
          <p:nvPr>
            <p:ph type="sldNum" sz="quarter" idx="12"/>
          </p:nvPr>
        </p:nvSpPr>
        <p:spPr/>
        <p:txBody>
          <a:bodyPr/>
          <a:lstStyle/>
          <a:p>
            <a:fld id="{4F6357DA-28E9-40D3-918C-4D14E8263D81}" type="slidenum">
              <a:rPr lang="en-US" smtClean="0"/>
              <a:pPr/>
              <a:t>11</a:t>
            </a:fld>
            <a:endParaRPr lang="en-US"/>
          </a:p>
        </p:txBody>
      </p:sp>
      <p:pic>
        <p:nvPicPr>
          <p:cNvPr id="7" name="Image 6">
            <a:extLst>
              <a:ext uri="{FF2B5EF4-FFF2-40B4-BE49-F238E27FC236}">
                <a16:creationId xmlns:a16="http://schemas.microsoft.com/office/drawing/2014/main" id="{BEE5E9B8-D1E3-6BD1-A789-AC843A148369}"/>
              </a:ext>
            </a:extLst>
          </p:cNvPr>
          <p:cNvPicPr>
            <a:picLocks noChangeAspect="1"/>
          </p:cNvPicPr>
          <p:nvPr/>
        </p:nvPicPr>
        <p:blipFill>
          <a:blip r:embed="rId2"/>
          <a:srcRect l="11485" t="15267" r="10300" b="9429"/>
          <a:stretch>
            <a:fillRect/>
          </a:stretch>
        </p:blipFill>
        <p:spPr>
          <a:xfrm>
            <a:off x="8156558" y="3901272"/>
            <a:ext cx="4036395" cy="2957210"/>
          </a:xfrm>
          <a:prstGeom prst="rect">
            <a:avLst/>
          </a:prstGeom>
        </p:spPr>
      </p:pic>
      <p:sp>
        <p:nvSpPr>
          <p:cNvPr id="2" name="TextBox 1">
            <a:extLst>
              <a:ext uri="{FF2B5EF4-FFF2-40B4-BE49-F238E27FC236}">
                <a16:creationId xmlns:a16="http://schemas.microsoft.com/office/drawing/2014/main" id="{81821B6C-467F-E457-BAEA-1EB149017536}"/>
              </a:ext>
            </a:extLst>
          </p:cNvPr>
          <p:cNvSpPr txBox="1"/>
          <p:nvPr/>
        </p:nvSpPr>
        <p:spPr>
          <a:xfrm>
            <a:off x="756431" y="763302"/>
            <a:ext cx="338243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2"/>
                </a:solidFill>
                <a:latin typeface="Avenir Next LT Pro"/>
                <a:cs typeface="Arial"/>
              </a:rPr>
              <a:t>MANUFACTURING</a:t>
            </a:r>
          </a:p>
        </p:txBody>
      </p:sp>
      <p:pic>
        <p:nvPicPr>
          <p:cNvPr id="4" name="Image 5">
            <a:extLst>
              <a:ext uri="{FF2B5EF4-FFF2-40B4-BE49-F238E27FC236}">
                <a16:creationId xmlns:a16="http://schemas.microsoft.com/office/drawing/2014/main" id="{0AB768DC-9B82-3B5C-6339-6D07AB2B7E4D}"/>
              </a:ext>
            </a:extLst>
          </p:cNvPr>
          <p:cNvPicPr>
            <a:picLocks noChangeAspect="1"/>
          </p:cNvPicPr>
          <p:nvPr/>
        </p:nvPicPr>
        <p:blipFill>
          <a:blip r:embed="rId3"/>
          <a:srcRect l="13005" t="1301" r="12913" b="-538"/>
          <a:stretch>
            <a:fillRect/>
          </a:stretch>
        </p:blipFill>
        <p:spPr>
          <a:xfrm rot="5400000">
            <a:off x="8023170" y="-21701"/>
            <a:ext cx="4152597" cy="4197225"/>
          </a:xfrm>
          <a:prstGeom prst="rect">
            <a:avLst/>
          </a:prstGeom>
        </p:spPr>
      </p:pic>
      <p:pic>
        <p:nvPicPr>
          <p:cNvPr id="8" name="Image 3" descr="A group of white plastic pieces on a green mat&#10;&#10;AI-generated content may be incorrect.">
            <a:extLst>
              <a:ext uri="{FF2B5EF4-FFF2-40B4-BE49-F238E27FC236}">
                <a16:creationId xmlns:a16="http://schemas.microsoft.com/office/drawing/2014/main" id="{1FAFCA4E-AA16-E525-F3EB-46DF6960F309}"/>
              </a:ext>
            </a:extLst>
          </p:cNvPr>
          <p:cNvPicPr>
            <a:picLocks noChangeAspect="1"/>
          </p:cNvPicPr>
          <p:nvPr/>
        </p:nvPicPr>
        <p:blipFill>
          <a:blip r:embed="rId4"/>
          <a:srcRect l="-64" t="15319" r="64" b="22894"/>
          <a:stretch>
            <a:fillRect/>
          </a:stretch>
        </p:blipFill>
        <p:spPr>
          <a:xfrm rot="5400000">
            <a:off x="3142593" y="1841938"/>
            <a:ext cx="6858007" cy="3178031"/>
          </a:xfrm>
          <a:prstGeom prst="rect">
            <a:avLst/>
          </a:prstGeom>
        </p:spPr>
      </p:pic>
      <p:sp>
        <p:nvSpPr>
          <p:cNvPr id="6" name="Titre 5">
            <a:extLst>
              <a:ext uri="{FF2B5EF4-FFF2-40B4-BE49-F238E27FC236}">
                <a16:creationId xmlns:a16="http://schemas.microsoft.com/office/drawing/2014/main" id="{0F21DEA2-BA7E-6C69-53AA-B481362827A5}"/>
              </a:ext>
            </a:extLst>
          </p:cNvPr>
          <p:cNvSpPr txBox="1">
            <a:spLocks/>
          </p:cNvSpPr>
          <p:nvPr/>
        </p:nvSpPr>
        <p:spPr>
          <a:xfrm>
            <a:off x="922729" y="2028390"/>
            <a:ext cx="3684814" cy="1725463"/>
          </a:xfrm>
          <a:prstGeom prst="rect">
            <a:avLst/>
          </a:prstGeom>
        </p:spPr>
        <p:txBody>
          <a:bodyPr lIns="91440" tIns="45720" rIns="91440" bIns="45720" anchor="t"/>
          <a:lstStyle>
            <a:lvl1pPr algn="l" defTabSz="914400" rtl="0" eaLnBrk="1" latinLnBrk="0" hangingPunct="1">
              <a:lnSpc>
                <a:spcPct val="90000"/>
              </a:lnSpc>
              <a:spcBef>
                <a:spcPct val="0"/>
              </a:spcBef>
              <a:buNone/>
              <a:defRPr sz="2200" b="1" kern="1200" cap="all" spc="200" baseline="0">
                <a:solidFill>
                  <a:schemeClr val="bg1">
                    <a:lumMod val="95000"/>
                  </a:schemeClr>
                </a:solidFill>
                <a:latin typeface="+mj-lt"/>
                <a:ea typeface="+mj-ea"/>
                <a:cs typeface="+mj-cs"/>
              </a:defRPr>
            </a:lvl1pPr>
          </a:lstStyle>
          <a:p>
            <a:r>
              <a:rPr lang="en-US" sz="2400" cap="none" spc="300">
                <a:latin typeface="Avenir Next LT Pro"/>
                <a:cs typeface="Arial"/>
              </a:rPr>
              <a:t>CHALLENGES</a:t>
            </a:r>
          </a:p>
          <a:p>
            <a:endParaRPr lang="en-US" sz="2400" cap="none" spc="300">
              <a:latin typeface="Avenir Next LT Pro"/>
              <a:cs typeface="Arial"/>
            </a:endParaRPr>
          </a:p>
          <a:p>
            <a:r>
              <a:rPr lang="en-US" sz="2400" cap="none" spc="300">
                <a:latin typeface="Avenir Next LT Pro"/>
                <a:cs typeface="Arial"/>
              </a:rPr>
              <a:t>COMPONENTS</a:t>
            </a:r>
          </a:p>
          <a:p>
            <a:endParaRPr lang="en-US" sz="2400" cap="none" spc="300">
              <a:latin typeface="Avenir Next LT Pro"/>
              <a:cs typeface="Arial"/>
            </a:endParaRPr>
          </a:p>
          <a:p>
            <a:r>
              <a:rPr lang="en-US" sz="2400" cap="none" spc="300">
                <a:latin typeface="Avenir Next LT Pro"/>
                <a:cs typeface="Arial"/>
              </a:rPr>
              <a:t>OBJECTIVES</a:t>
            </a:r>
          </a:p>
        </p:txBody>
      </p:sp>
    </p:spTree>
    <p:extLst>
      <p:ext uri="{BB962C8B-B14F-4D97-AF65-F5344CB8AC3E}">
        <p14:creationId xmlns:p14="http://schemas.microsoft.com/office/powerpoint/2010/main" val="39162291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F023A8-6BA5-BC33-6595-AAB4A8916C20}"/>
              </a:ext>
            </a:extLst>
          </p:cNvPr>
          <p:cNvSpPr>
            <a:spLocks noGrp="1"/>
          </p:cNvSpPr>
          <p:nvPr>
            <p:ph type="ctrTitle"/>
          </p:nvPr>
        </p:nvSpPr>
        <p:spPr>
          <a:xfrm>
            <a:off x="4062189" y="1158824"/>
            <a:ext cx="7825010" cy="816224"/>
          </a:xfrm>
        </p:spPr>
        <p:txBody>
          <a:bodyPr lIns="91440" tIns="45720" rIns="91440" bIns="45720" anchor="b"/>
          <a:lstStyle/>
          <a:p>
            <a:r>
              <a:rPr lang="en-US" b="1">
                <a:solidFill>
                  <a:schemeClr val="tx2"/>
                </a:solidFill>
                <a:latin typeface="Avenir Next LT Pro" panose="020B0504020202020204" pitchFamily="34" charset="0"/>
              </a:rPr>
              <a:t>Initial launch tests</a:t>
            </a:r>
          </a:p>
        </p:txBody>
      </p:sp>
      <p:pic>
        <p:nvPicPr>
          <p:cNvPr id="5" name="IMG_3216">
            <a:hlinkClick r:id="" action="ppaction://media"/>
            <a:extLst>
              <a:ext uri="{FF2B5EF4-FFF2-40B4-BE49-F238E27FC236}">
                <a16:creationId xmlns:a16="http://schemas.microsoft.com/office/drawing/2014/main" id="{D35E02F7-7294-B2C8-D7E7-8F5F3CDDA7C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00203" y="517140"/>
            <a:ext cx="3414339" cy="6084425"/>
          </a:xfrm>
          <a:prstGeom prst="rect">
            <a:avLst/>
          </a:prstGeom>
        </p:spPr>
      </p:pic>
      <p:pic>
        <p:nvPicPr>
          <p:cNvPr id="4" name="20260528_225252">
            <a:hlinkClick r:id="" action="ppaction://media"/>
            <a:extLst>
              <a:ext uri="{FF2B5EF4-FFF2-40B4-BE49-F238E27FC236}">
                <a16:creationId xmlns:a16="http://schemas.microsoft.com/office/drawing/2014/main" id="{E64BA9B9-3897-89D0-0537-47A651B455BF}"/>
              </a:ext>
            </a:extLst>
          </p:cNvPr>
          <p:cNvPicPr>
            <a:picLocks noChangeAspect="1"/>
          </p:cNvPicPr>
          <p:nvPr>
            <a:videoFile r:link="rId3"/>
            <p:extLst>
              <p:ext uri="{DAA4B4D4-6D71-4841-9C94-3DE7FCFB9230}">
                <p14:media xmlns:p14="http://schemas.microsoft.com/office/powerpoint/2010/main" r:embed="rId4">
                  <p14:trim st="32034" end="3761"/>
                </p14:media>
              </p:ext>
            </p:extLst>
          </p:nvPr>
        </p:nvPicPr>
        <p:blipFill>
          <a:blip r:embed="rId7"/>
          <a:stretch>
            <a:fillRect/>
          </a:stretch>
        </p:blipFill>
        <p:spPr>
          <a:xfrm>
            <a:off x="4062189" y="2157663"/>
            <a:ext cx="7904425" cy="4443902"/>
          </a:xfrm>
          <a:prstGeom prst="rect">
            <a:avLst/>
          </a:prstGeom>
        </p:spPr>
      </p:pic>
    </p:spTree>
    <p:extLst>
      <p:ext uri="{BB962C8B-B14F-4D97-AF65-F5344CB8AC3E}">
        <p14:creationId xmlns:p14="http://schemas.microsoft.com/office/powerpoint/2010/main" val="171671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5"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DD343D-FFFF-49FD-B58D-FEB0901ACCF4}"/>
              </a:ext>
            </a:extLst>
          </p:cNvPr>
          <p:cNvSpPr>
            <a:spLocks noGrp="1"/>
          </p:cNvSpPr>
          <p:nvPr>
            <p:ph type="ctrTitle"/>
          </p:nvPr>
        </p:nvSpPr>
        <p:spPr>
          <a:xfrm>
            <a:off x="336181" y="431248"/>
            <a:ext cx="6105385" cy="560913"/>
          </a:xfrm>
        </p:spPr>
        <p:txBody>
          <a:bodyPr lIns="91440" tIns="45720" rIns="91440" bIns="45720" anchor="b"/>
          <a:lstStyle/>
          <a:p>
            <a:r>
              <a:rPr lang="en-US" sz="2800"/>
              <a:t>Preliminary testing</a:t>
            </a:r>
          </a:p>
        </p:txBody>
      </p:sp>
      <p:sp>
        <p:nvSpPr>
          <p:cNvPr id="17" name="Text Placeholder 16">
            <a:extLst>
              <a:ext uri="{FF2B5EF4-FFF2-40B4-BE49-F238E27FC236}">
                <a16:creationId xmlns:a16="http://schemas.microsoft.com/office/drawing/2014/main" id="{564A7177-0CC1-43DC-8029-5CEC9F04FCAD}"/>
              </a:ext>
            </a:extLst>
          </p:cNvPr>
          <p:cNvSpPr>
            <a:spLocks noGrp="1"/>
          </p:cNvSpPr>
          <p:nvPr>
            <p:ph type="body" sz="quarter" idx="16"/>
          </p:nvPr>
        </p:nvSpPr>
        <p:spPr>
          <a:xfrm>
            <a:off x="466068" y="1283796"/>
            <a:ext cx="5978676" cy="426392"/>
          </a:xfrm>
        </p:spPr>
        <p:txBody>
          <a:bodyPr lIns="91440" tIns="45720" rIns="91440" bIns="45720" anchor="b"/>
          <a:lstStyle/>
          <a:p>
            <a:pPr marL="342900" indent="-342900">
              <a:buChar char="•"/>
            </a:pPr>
            <a:r>
              <a:rPr lang="en-US" sz="2400"/>
              <a:t>Issues and Solutions</a:t>
            </a:r>
            <a:endParaRPr lang="en-US" sz="2400">
              <a:cs typeface="Arial"/>
            </a:endParaRPr>
          </a:p>
        </p:txBody>
      </p:sp>
      <p:sp>
        <p:nvSpPr>
          <p:cNvPr id="16" name="Text Placeholder 15">
            <a:extLst>
              <a:ext uri="{FF2B5EF4-FFF2-40B4-BE49-F238E27FC236}">
                <a16:creationId xmlns:a16="http://schemas.microsoft.com/office/drawing/2014/main" id="{370C771E-BA39-483A-A7F7-8763F92FDE40}"/>
              </a:ext>
            </a:extLst>
          </p:cNvPr>
          <p:cNvSpPr>
            <a:spLocks noGrp="1"/>
          </p:cNvSpPr>
          <p:nvPr>
            <p:ph type="body" sz="quarter" idx="14"/>
          </p:nvPr>
        </p:nvSpPr>
        <p:spPr>
          <a:xfrm>
            <a:off x="158655" y="1329868"/>
            <a:ext cx="4953000" cy="2046251"/>
          </a:xfrm>
        </p:spPr>
        <p:txBody>
          <a:bodyPr lIns="91440" tIns="45720" rIns="91440" bIns="45720" anchor="t"/>
          <a:lstStyle/>
          <a:p>
            <a:endParaRPr lang="en-US"/>
          </a:p>
          <a:p>
            <a:endParaRPr lang="en-US"/>
          </a:p>
        </p:txBody>
      </p:sp>
      <p:sp>
        <p:nvSpPr>
          <p:cNvPr id="2" name="Date Placeholder 1">
            <a:extLst>
              <a:ext uri="{FF2B5EF4-FFF2-40B4-BE49-F238E27FC236}">
                <a16:creationId xmlns:a16="http://schemas.microsoft.com/office/drawing/2014/main" id="{65CDE186-3711-4F15-AA8A-075C52EAE99F}"/>
              </a:ext>
            </a:extLst>
          </p:cNvPr>
          <p:cNvSpPr>
            <a:spLocks noGrp="1"/>
          </p:cNvSpPr>
          <p:nvPr>
            <p:ph type="dt" sz="half" idx="10"/>
          </p:nvPr>
        </p:nvSpPr>
        <p:spPr>
          <a:xfrm>
            <a:off x="838200" y="6356350"/>
            <a:ext cx="2743200" cy="365125"/>
          </a:xfrm>
        </p:spPr>
        <p:txBody>
          <a:bodyPr/>
          <a:lstStyle/>
          <a:p>
            <a:r>
              <a:rPr lang="en-US"/>
              <a:t>8/03/20XX</a:t>
            </a:r>
          </a:p>
        </p:txBody>
      </p:sp>
      <p:pic>
        <p:nvPicPr>
          <p:cNvPr id="8" name="Picture 7" descr="A yellow and black elastic strap&#10;&#10;AI-generated content may be incorrect.">
            <a:extLst>
              <a:ext uri="{FF2B5EF4-FFF2-40B4-BE49-F238E27FC236}">
                <a16:creationId xmlns:a16="http://schemas.microsoft.com/office/drawing/2014/main" id="{D8D68288-85E8-0A30-9C39-118277EC5A09}"/>
              </a:ext>
            </a:extLst>
          </p:cNvPr>
          <p:cNvPicPr>
            <a:picLocks noChangeAspect="1"/>
          </p:cNvPicPr>
          <p:nvPr/>
        </p:nvPicPr>
        <p:blipFill>
          <a:blip r:embed="rId3"/>
          <a:stretch>
            <a:fillRect/>
          </a:stretch>
        </p:blipFill>
        <p:spPr>
          <a:xfrm rot="5400000">
            <a:off x="7957680" y="2616466"/>
            <a:ext cx="4400002" cy="3035799"/>
          </a:xfrm>
          <a:prstGeom prst="rect">
            <a:avLst/>
          </a:prstGeom>
        </p:spPr>
      </p:pic>
      <p:pic>
        <p:nvPicPr>
          <p:cNvPr id="4" name="Picture 3" descr="A green object on a metal frame&#10;&#10;AI-generated content may be incorrect.">
            <a:extLst>
              <a:ext uri="{FF2B5EF4-FFF2-40B4-BE49-F238E27FC236}">
                <a16:creationId xmlns:a16="http://schemas.microsoft.com/office/drawing/2014/main" id="{FCB31A11-82B2-3639-9B56-4FB573DC4D0D}"/>
              </a:ext>
            </a:extLst>
          </p:cNvPr>
          <p:cNvPicPr>
            <a:picLocks noChangeAspect="1"/>
          </p:cNvPicPr>
          <p:nvPr/>
        </p:nvPicPr>
        <p:blipFill>
          <a:blip r:embed="rId4"/>
          <a:stretch>
            <a:fillRect/>
          </a:stretch>
        </p:blipFill>
        <p:spPr>
          <a:xfrm>
            <a:off x="4483502" y="1973384"/>
            <a:ext cx="3527843" cy="4357078"/>
          </a:xfrm>
          <a:prstGeom prst="rect">
            <a:avLst/>
          </a:prstGeom>
        </p:spPr>
      </p:pic>
      <p:pic>
        <p:nvPicPr>
          <p:cNvPr id="6" name="Picture 5" descr="A green machine on a table&#10;&#10;AI-generated content may be incorrect.">
            <a:extLst>
              <a:ext uri="{FF2B5EF4-FFF2-40B4-BE49-F238E27FC236}">
                <a16:creationId xmlns:a16="http://schemas.microsoft.com/office/drawing/2014/main" id="{5E4CD4DB-3258-0BCC-571C-EAC012CED180}"/>
              </a:ext>
            </a:extLst>
          </p:cNvPr>
          <p:cNvPicPr>
            <a:picLocks noChangeAspect="1"/>
          </p:cNvPicPr>
          <p:nvPr/>
        </p:nvPicPr>
        <p:blipFill>
          <a:blip r:embed="rId5"/>
          <a:stretch>
            <a:fillRect/>
          </a:stretch>
        </p:blipFill>
        <p:spPr>
          <a:xfrm>
            <a:off x="336317" y="1973383"/>
            <a:ext cx="3508597" cy="4357078"/>
          </a:xfrm>
          <a:prstGeom prst="rect">
            <a:avLst/>
          </a:prstGeom>
        </p:spPr>
      </p:pic>
    </p:spTree>
    <p:extLst>
      <p:ext uri="{BB962C8B-B14F-4D97-AF65-F5344CB8AC3E}">
        <p14:creationId xmlns:p14="http://schemas.microsoft.com/office/powerpoint/2010/main" val="12000214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F65BBA0-595D-4970-8768-2D8DC31F2C2F}"/>
              </a:ext>
            </a:extLst>
          </p:cNvPr>
          <p:cNvSpPr>
            <a:spLocks noGrp="1"/>
          </p:cNvSpPr>
          <p:nvPr>
            <p:ph type="ctrTitle"/>
          </p:nvPr>
        </p:nvSpPr>
        <p:spPr>
          <a:xfrm>
            <a:off x="5360889" y="266871"/>
            <a:ext cx="6150296" cy="635397"/>
          </a:xfrm>
        </p:spPr>
        <p:txBody>
          <a:bodyPr lIns="91440" tIns="45720" rIns="91440" bIns="45720" anchor="ctr"/>
          <a:lstStyle/>
          <a:p>
            <a:r>
              <a:rPr lang="en-US" sz="3000">
                <a:solidFill>
                  <a:schemeClr val="tx2"/>
                </a:solidFill>
                <a:latin typeface="Avenir Next LT Pro"/>
              </a:rPr>
              <a:t>Estimated cost Analysis</a:t>
            </a:r>
          </a:p>
        </p:txBody>
      </p:sp>
      <p:pic>
        <p:nvPicPr>
          <p:cNvPr id="10" name="Picture Placeholder 9" descr="A machine on a table&#10;&#10;AI-generated content may be incorrect.">
            <a:extLst>
              <a:ext uri="{FF2B5EF4-FFF2-40B4-BE49-F238E27FC236}">
                <a16:creationId xmlns:a16="http://schemas.microsoft.com/office/drawing/2014/main" id="{4091BEB8-367A-43EC-85AA-BF46CFFE3E07}"/>
              </a:ext>
            </a:extLst>
          </p:cNvPr>
          <p:cNvPicPr>
            <a:picLocks noGrp="1" noChangeAspect="1"/>
          </p:cNvPicPr>
          <p:nvPr>
            <p:ph type="pic" sz="quarter" idx="13"/>
          </p:nvPr>
        </p:nvPicPr>
        <p:blipFill rotWithShape="1">
          <a:blip r:embed="rId2"/>
          <a:srcRect t="-5455" b="5455"/>
          <a:stretch>
            <a:fillRect/>
          </a:stretch>
        </p:blipFill>
        <p:spPr>
          <a:xfrm rot="5400000">
            <a:off x="-892398" y="890357"/>
            <a:ext cx="6862074" cy="5077289"/>
          </a:xfrm>
        </p:spPr>
      </p:pic>
      <p:graphicFrame>
        <p:nvGraphicFramePr>
          <p:cNvPr id="19" name="Content Placeholder 18">
            <a:extLst>
              <a:ext uri="{FF2B5EF4-FFF2-40B4-BE49-F238E27FC236}">
                <a16:creationId xmlns:a16="http://schemas.microsoft.com/office/drawing/2014/main" id="{94678FE0-8A28-40C4-8A79-E0938ED9D234}"/>
              </a:ext>
            </a:extLst>
          </p:cNvPr>
          <p:cNvGraphicFramePr>
            <a:graphicFrameLocks noGrp="1"/>
          </p:cNvGraphicFramePr>
          <p:nvPr>
            <p:ph sz="quarter" idx="14"/>
            <p:extLst>
              <p:ext uri="{D42A27DB-BD31-4B8C-83A1-F6EECF244321}">
                <p14:modId xmlns:p14="http://schemas.microsoft.com/office/powerpoint/2010/main" val="390694580"/>
              </p:ext>
            </p:extLst>
          </p:nvPr>
        </p:nvGraphicFramePr>
        <p:xfrm>
          <a:off x="5360889" y="902268"/>
          <a:ext cx="6287670" cy="5708108"/>
        </p:xfrm>
        <a:graphic>
          <a:graphicData uri="http://schemas.openxmlformats.org/drawingml/2006/table">
            <a:tbl>
              <a:tblPr firstRow="1" bandRow="1">
                <a:tableStyleId>{C083E6E3-FA7D-4D7B-A595-EF9225AFEA82}</a:tableStyleId>
              </a:tblPr>
              <a:tblGrid>
                <a:gridCol w="2378362">
                  <a:extLst>
                    <a:ext uri="{9D8B030D-6E8A-4147-A177-3AD203B41FA5}">
                      <a16:colId xmlns:a16="http://schemas.microsoft.com/office/drawing/2014/main" val="1517755082"/>
                    </a:ext>
                  </a:extLst>
                </a:gridCol>
                <a:gridCol w="1814947">
                  <a:extLst>
                    <a:ext uri="{9D8B030D-6E8A-4147-A177-3AD203B41FA5}">
                      <a16:colId xmlns:a16="http://schemas.microsoft.com/office/drawing/2014/main" val="3204629289"/>
                    </a:ext>
                  </a:extLst>
                </a:gridCol>
                <a:gridCol w="1117596">
                  <a:extLst>
                    <a:ext uri="{9D8B030D-6E8A-4147-A177-3AD203B41FA5}">
                      <a16:colId xmlns:a16="http://schemas.microsoft.com/office/drawing/2014/main" val="1379374245"/>
                    </a:ext>
                  </a:extLst>
                </a:gridCol>
                <a:gridCol w="976765">
                  <a:extLst>
                    <a:ext uri="{9D8B030D-6E8A-4147-A177-3AD203B41FA5}">
                      <a16:colId xmlns:a16="http://schemas.microsoft.com/office/drawing/2014/main" val="2446386500"/>
                    </a:ext>
                  </a:extLst>
                </a:gridCol>
              </a:tblGrid>
              <a:tr h="689104">
                <a:tc>
                  <a:txBody>
                    <a:bodyPr/>
                    <a:lstStyle/>
                    <a:p>
                      <a:pPr algn="ctr"/>
                      <a:r>
                        <a:rPr lang="en-US" sz="1600" cap="all" spc="100" baseline="0">
                          <a:solidFill>
                            <a:schemeClr val="bg1"/>
                          </a:solidFill>
                          <a:latin typeface="Avenir Next LT Pro" panose="020B0504020202020204" pitchFamily="34" charset="0"/>
                        </a:rPr>
                        <a:t>COMPONENT</a:t>
                      </a:r>
                    </a:p>
                  </a:txBody>
                  <a:tcPr anchor="ctr"/>
                </a:tc>
                <a:tc>
                  <a:txBody>
                    <a:bodyPr/>
                    <a:lstStyle/>
                    <a:p>
                      <a:pPr lvl="0" algn="ctr">
                        <a:buNone/>
                      </a:pPr>
                      <a:r>
                        <a:rPr lang="en-US" sz="1600" cap="all" spc="100" baseline="0">
                          <a:solidFill>
                            <a:schemeClr val="bg1"/>
                          </a:solidFill>
                          <a:latin typeface="Avenir Next LT Pro" panose="020B0504020202020204" pitchFamily="34" charset="0"/>
                        </a:rPr>
                        <a:t>MATERIAL</a:t>
                      </a:r>
                    </a:p>
                  </a:txBody>
                  <a:tcPr anchor="ctr"/>
                </a:tc>
                <a:tc>
                  <a:txBody>
                    <a:bodyPr/>
                    <a:lstStyle/>
                    <a:p>
                      <a:pPr lvl="0" algn="ctr">
                        <a:buNone/>
                      </a:pPr>
                      <a:r>
                        <a:rPr lang="en-US" sz="1600" b="1" cap="all" spc="100" baseline="0">
                          <a:solidFill>
                            <a:schemeClr val="bg1"/>
                          </a:solidFill>
                          <a:latin typeface="Avenir Next LT Pro" panose="020B0504020202020204" pitchFamily="34" charset="0"/>
                        </a:rPr>
                        <a:t>$/Unit</a:t>
                      </a:r>
                    </a:p>
                  </a:txBody>
                  <a:tcPr anchor="ctr"/>
                </a:tc>
                <a:tc>
                  <a:txBody>
                    <a:bodyPr/>
                    <a:lstStyle/>
                    <a:p>
                      <a:pPr algn="ctr"/>
                      <a:r>
                        <a:rPr lang="en-US" sz="1600" b="1" cap="all" spc="100" baseline="0">
                          <a:solidFill>
                            <a:schemeClr val="bg1"/>
                          </a:solidFill>
                          <a:latin typeface="Avenir Next LT Pro" panose="020B0504020202020204" pitchFamily="34" charset="0"/>
                        </a:rPr>
                        <a:t>PRICE</a:t>
                      </a:r>
                    </a:p>
                  </a:txBody>
                  <a:tcPr anchor="ctr"/>
                </a:tc>
                <a:extLst>
                  <a:ext uri="{0D108BD9-81ED-4DB2-BD59-A6C34878D82A}">
                    <a16:rowId xmlns:a16="http://schemas.microsoft.com/office/drawing/2014/main" val="3100351803"/>
                  </a:ext>
                </a:extLst>
              </a:tr>
              <a:tr h="476049">
                <a:tc>
                  <a:txBody>
                    <a:bodyPr/>
                    <a:lstStyle/>
                    <a:p>
                      <a:pPr algn="ctr" rtl="0" fontAlgn="base"/>
                      <a:r>
                        <a:rPr lang="en-US" sz="1600" b="0" u="none" strike="noStrike" cap="none" spc="100" baseline="0">
                          <a:solidFill>
                            <a:schemeClr val="bg1"/>
                          </a:solidFill>
                          <a:effectLst/>
                          <a:latin typeface="Avenir Next LT Pro" panose="020B0504020202020204" pitchFamily="34" charset="0"/>
                        </a:rPr>
                        <a:t>Chamber</a:t>
                      </a:r>
                    </a:p>
                  </a:txBody>
                  <a:tcPr anchor="ctr"/>
                </a:tc>
                <a:tc>
                  <a:txBody>
                    <a:bodyPr/>
                    <a:lstStyle/>
                    <a:p>
                      <a:pPr lvl="0" algn="ctr">
                        <a:buNone/>
                      </a:pPr>
                      <a:r>
                        <a:rPr lang="en-US" sz="1600" b="0" u="none" strike="noStrike" cap="none" spc="100" baseline="0">
                          <a:solidFill>
                            <a:schemeClr val="bg1"/>
                          </a:solidFill>
                          <a:effectLst/>
                          <a:latin typeface="Avenir Next LT Pro" panose="020B0504020202020204" pitchFamily="34" charset="0"/>
                        </a:rPr>
                        <a:t>PLA</a:t>
                      </a:r>
                    </a:p>
                  </a:txBody>
                  <a:tcPr anchor="ctr"/>
                </a:tc>
                <a:tc>
                  <a:txBody>
                    <a:bodyPr/>
                    <a:lstStyle/>
                    <a:p>
                      <a:pPr lvl="0" algn="ctr">
                        <a:lnSpc>
                          <a:spcPct val="100000"/>
                        </a:lnSpc>
                        <a:spcBef>
                          <a:spcPts val="0"/>
                        </a:spcBef>
                        <a:spcAft>
                          <a:spcPts val="0"/>
                        </a:spcAft>
                        <a:buNone/>
                      </a:pPr>
                      <a:r>
                        <a:rPr lang="en-US" sz="1600" b="0" i="0" u="none" strike="noStrike" spc="100" baseline="0" noProof="0">
                          <a:solidFill>
                            <a:schemeClr val="bg1"/>
                          </a:solidFill>
                          <a:effectLst/>
                          <a:latin typeface="Calisto MT" panose="02040603050505030304" pitchFamily="18" charset="0"/>
                        </a:rPr>
                        <a:t>$0.03/g</a:t>
                      </a:r>
                    </a:p>
                  </a:txBody>
                  <a:tcPr anchor="ctr"/>
                </a:tc>
                <a:tc>
                  <a:txBody>
                    <a:bodyPr/>
                    <a:lstStyle/>
                    <a:p>
                      <a:pPr algn="ctr" rtl="0" fontAlgn="base"/>
                      <a:r>
                        <a:rPr lang="en-US" sz="1600" b="0" i="0" spc="100" baseline="0">
                          <a:solidFill>
                            <a:schemeClr val="bg1"/>
                          </a:solidFill>
                          <a:effectLst/>
                          <a:latin typeface="Calisto MT" panose="02040603050505030304" pitchFamily="18" charset="0"/>
                        </a:rPr>
                        <a:t>$9.09</a:t>
                      </a:r>
                    </a:p>
                  </a:txBody>
                  <a:tcPr anchor="ctr"/>
                </a:tc>
                <a:extLst>
                  <a:ext uri="{0D108BD9-81ED-4DB2-BD59-A6C34878D82A}">
                    <a16:rowId xmlns:a16="http://schemas.microsoft.com/office/drawing/2014/main" val="2801628125"/>
                  </a:ext>
                </a:extLst>
              </a:tr>
              <a:tr h="496063">
                <a:tc>
                  <a:txBody>
                    <a:bodyPr/>
                    <a:lstStyle/>
                    <a:p>
                      <a:pPr algn="ctr" rtl="0" fontAlgn="base"/>
                      <a:r>
                        <a:rPr lang="en-US" sz="1600" b="0" u="none" strike="noStrike" cap="none" spc="100" baseline="0">
                          <a:solidFill>
                            <a:schemeClr val="bg1"/>
                          </a:solidFill>
                          <a:effectLst/>
                          <a:latin typeface="Avenir Next LT Pro" panose="020B0504020202020204" pitchFamily="34" charset="0"/>
                        </a:rPr>
                        <a:t>Piston Shaft</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PVC Pipe</a:t>
                      </a:r>
                    </a:p>
                  </a:txBody>
                  <a:tcPr anchor="ctr"/>
                </a:tc>
                <a:tc>
                  <a:txBody>
                    <a:bodyPr/>
                    <a:lstStyle/>
                    <a:p>
                      <a:pPr lvl="0" algn="ctr">
                        <a:buNone/>
                      </a:pPr>
                      <a:r>
                        <a:rPr lang="en-US" sz="1600" b="0" spc="100" baseline="0">
                          <a:solidFill>
                            <a:schemeClr val="bg1"/>
                          </a:solidFill>
                          <a:effectLst/>
                          <a:latin typeface="Calisto MT" panose="02040603050505030304" pitchFamily="18" charset="0"/>
                        </a:rPr>
                        <a:t>$0.50/ft</a:t>
                      </a:r>
                    </a:p>
                  </a:txBody>
                  <a:tcPr anchor="ctr"/>
                </a:tc>
                <a:tc>
                  <a:txBody>
                    <a:bodyPr/>
                    <a:lstStyle/>
                    <a:p>
                      <a:pPr algn="ctr" rtl="0" fontAlgn="base"/>
                      <a:r>
                        <a:rPr lang="en-US" sz="1600" b="0" spc="100" baseline="0">
                          <a:solidFill>
                            <a:schemeClr val="bg1"/>
                          </a:solidFill>
                          <a:effectLst/>
                          <a:latin typeface="Calisto MT" panose="02040603050505030304" pitchFamily="18" charset="0"/>
                        </a:rPr>
                        <a:t>$1.00​</a:t>
                      </a:r>
                      <a:endParaRPr lang="en-US" sz="1600" b="0" i="0" spc="100" baseline="0">
                        <a:solidFill>
                          <a:schemeClr val="bg1"/>
                        </a:solidFill>
                        <a:effectLst/>
                        <a:latin typeface="Calisto MT" panose="02040603050505030304" pitchFamily="18" charset="0"/>
                      </a:endParaRPr>
                    </a:p>
                  </a:txBody>
                  <a:tcPr anchor="ctr"/>
                </a:tc>
                <a:extLst>
                  <a:ext uri="{0D108BD9-81ED-4DB2-BD59-A6C34878D82A}">
                    <a16:rowId xmlns:a16="http://schemas.microsoft.com/office/drawing/2014/main" val="3635382780"/>
                  </a:ext>
                </a:extLst>
              </a:tr>
              <a:tr h="496063">
                <a:tc>
                  <a:txBody>
                    <a:bodyPr/>
                    <a:lstStyle/>
                    <a:p>
                      <a:pPr algn="ctr" rtl="0" fontAlgn="base"/>
                      <a:r>
                        <a:rPr lang="en-US" sz="1600" b="0" u="none" strike="noStrike" cap="none" spc="100" baseline="0">
                          <a:solidFill>
                            <a:schemeClr val="bg1"/>
                          </a:solidFill>
                          <a:effectLst/>
                          <a:latin typeface="Avenir Next LT Pro" panose="020B0504020202020204" pitchFamily="34" charset="0"/>
                        </a:rPr>
                        <a:t>Piston Housing</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PLA</a:t>
                      </a:r>
                    </a:p>
                  </a:txBody>
                  <a:tcPr anchor="ctr"/>
                </a:tc>
                <a:tc>
                  <a:txBody>
                    <a:bodyPr/>
                    <a:lstStyle/>
                    <a:p>
                      <a:pPr lvl="0" algn="ctr">
                        <a:buNone/>
                      </a:pPr>
                      <a:r>
                        <a:rPr lang="en-US" sz="1600" b="0" spc="100" baseline="0">
                          <a:solidFill>
                            <a:schemeClr val="bg1"/>
                          </a:solidFill>
                          <a:effectLst/>
                          <a:latin typeface="Calisto MT" panose="02040603050505030304" pitchFamily="18" charset="0"/>
                        </a:rPr>
                        <a:t>$0.03/g</a:t>
                      </a:r>
                    </a:p>
                  </a:txBody>
                  <a:tcPr anchor="ctr"/>
                </a:tc>
                <a:tc>
                  <a:txBody>
                    <a:bodyPr/>
                    <a:lstStyle/>
                    <a:p>
                      <a:pPr algn="ctr" rtl="0" fontAlgn="base"/>
                      <a:r>
                        <a:rPr lang="en-US" sz="1600" b="0" i="0" spc="100" baseline="0">
                          <a:solidFill>
                            <a:schemeClr val="bg1"/>
                          </a:solidFill>
                          <a:effectLst/>
                          <a:latin typeface="Calisto MT" panose="02040603050505030304" pitchFamily="18" charset="0"/>
                        </a:rPr>
                        <a:t>$12.99</a:t>
                      </a:r>
                    </a:p>
                  </a:txBody>
                  <a:tcPr anchor="ctr"/>
                </a:tc>
                <a:extLst>
                  <a:ext uri="{0D108BD9-81ED-4DB2-BD59-A6C34878D82A}">
                    <a16:rowId xmlns:a16="http://schemas.microsoft.com/office/drawing/2014/main" val="3731988420"/>
                  </a:ext>
                </a:extLst>
              </a:tr>
              <a:tr h="469249">
                <a:tc>
                  <a:txBody>
                    <a:bodyPr/>
                    <a:lstStyle/>
                    <a:p>
                      <a:pPr algn="ctr" rtl="0" fontAlgn="base"/>
                      <a:r>
                        <a:rPr lang="en-US" sz="1600" b="0" u="none" strike="noStrike" cap="none" spc="100" baseline="0">
                          <a:solidFill>
                            <a:schemeClr val="bg1"/>
                          </a:solidFill>
                          <a:effectLst/>
                          <a:latin typeface="Avenir Next LT Pro" panose="020B0504020202020204" pitchFamily="34" charset="0"/>
                        </a:rPr>
                        <a:t>End Cap</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PLA</a:t>
                      </a:r>
                    </a:p>
                  </a:txBody>
                  <a:tcPr anchor="ctr"/>
                </a:tc>
                <a:tc>
                  <a:txBody>
                    <a:bodyPr/>
                    <a:lstStyle/>
                    <a:p>
                      <a:pPr lvl="0" algn="ctr">
                        <a:lnSpc>
                          <a:spcPct val="100000"/>
                        </a:lnSpc>
                        <a:spcBef>
                          <a:spcPts val="0"/>
                        </a:spcBef>
                        <a:spcAft>
                          <a:spcPts val="0"/>
                        </a:spcAft>
                        <a:buNone/>
                      </a:pPr>
                      <a:r>
                        <a:rPr lang="en-US" sz="1600" b="0" i="0" u="none" strike="noStrike" spc="100" baseline="0" noProof="0">
                          <a:solidFill>
                            <a:schemeClr val="bg1"/>
                          </a:solidFill>
                          <a:effectLst/>
                          <a:latin typeface="Calisto MT" panose="02040603050505030304" pitchFamily="18" charset="0"/>
                        </a:rPr>
                        <a:t>$0.03/g</a:t>
                      </a:r>
                    </a:p>
                  </a:txBody>
                  <a:tcPr anchor="ctr"/>
                </a:tc>
                <a:tc>
                  <a:txBody>
                    <a:bodyPr/>
                    <a:lstStyle/>
                    <a:p>
                      <a:pPr algn="ctr" rtl="0" fontAlgn="base"/>
                      <a:r>
                        <a:rPr lang="en-US" sz="1600" b="0" u="none" strike="noStrike" spc="100" baseline="0">
                          <a:solidFill>
                            <a:schemeClr val="bg1"/>
                          </a:solidFill>
                          <a:effectLst/>
                          <a:latin typeface="Calisto MT" panose="02040603050505030304" pitchFamily="18" charset="0"/>
                        </a:rPr>
                        <a:t>$1.86</a:t>
                      </a:r>
                    </a:p>
                  </a:txBody>
                  <a:tcPr anchor="ctr"/>
                </a:tc>
                <a:extLst>
                  <a:ext uri="{0D108BD9-81ED-4DB2-BD59-A6C34878D82A}">
                    <a16:rowId xmlns:a16="http://schemas.microsoft.com/office/drawing/2014/main" val="2282084003"/>
                  </a:ext>
                </a:extLst>
              </a:tr>
              <a:tr h="487530">
                <a:tc>
                  <a:txBody>
                    <a:bodyPr/>
                    <a:lstStyle/>
                    <a:p>
                      <a:pPr algn="ctr" rtl="0" fontAlgn="base"/>
                      <a:r>
                        <a:rPr lang="en-US" sz="1600" b="0" cap="none" spc="100" baseline="0">
                          <a:solidFill>
                            <a:schemeClr val="bg1"/>
                          </a:solidFill>
                          <a:effectLst/>
                          <a:latin typeface="Avenir Next LT Pro" panose="020B0504020202020204" pitchFamily="34" charset="0"/>
                        </a:rPr>
                        <a:t>Brackets</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PLA</a:t>
                      </a:r>
                    </a:p>
                  </a:txBody>
                  <a:tcPr anchor="ctr"/>
                </a:tc>
                <a:tc>
                  <a:txBody>
                    <a:bodyPr/>
                    <a:lstStyle/>
                    <a:p>
                      <a:pPr lvl="0" algn="ctr">
                        <a:buNone/>
                      </a:pPr>
                      <a:r>
                        <a:rPr lang="en-US" sz="1600" b="0" spc="100" baseline="0">
                          <a:solidFill>
                            <a:schemeClr val="bg1"/>
                          </a:solidFill>
                          <a:effectLst/>
                          <a:latin typeface="Calisto MT" panose="02040603050505030304" pitchFamily="18" charset="0"/>
                        </a:rPr>
                        <a:t>$0.03/g</a:t>
                      </a:r>
                    </a:p>
                  </a:txBody>
                  <a:tcPr anchor="ctr"/>
                </a:tc>
                <a:tc>
                  <a:txBody>
                    <a:bodyPr/>
                    <a:lstStyle/>
                    <a:p>
                      <a:pPr algn="ctr" rtl="0" fontAlgn="base"/>
                      <a:r>
                        <a:rPr lang="en-US" sz="1600" b="0" u="none" strike="noStrike" spc="100" baseline="0">
                          <a:solidFill>
                            <a:schemeClr val="bg1"/>
                          </a:solidFill>
                          <a:effectLst/>
                          <a:latin typeface="Calisto MT" panose="02040603050505030304" pitchFamily="18" charset="0"/>
                        </a:rPr>
                        <a:t>$3.84</a:t>
                      </a:r>
                    </a:p>
                  </a:txBody>
                  <a:tcPr anchor="ctr"/>
                </a:tc>
                <a:extLst>
                  <a:ext uri="{0D108BD9-81ED-4DB2-BD59-A6C34878D82A}">
                    <a16:rowId xmlns:a16="http://schemas.microsoft.com/office/drawing/2014/main" val="1849756459"/>
                  </a:ext>
                </a:extLst>
              </a:tr>
              <a:tr h="487530">
                <a:tc>
                  <a:txBody>
                    <a:bodyPr/>
                    <a:lstStyle/>
                    <a:p>
                      <a:pPr algn="ctr" rtl="0" fontAlgn="base"/>
                      <a:r>
                        <a:rPr lang="en-US" sz="1600" b="0" cap="none" spc="100" baseline="0">
                          <a:solidFill>
                            <a:schemeClr val="bg1"/>
                          </a:solidFill>
                          <a:effectLst/>
                          <a:latin typeface="Avenir Next LT Pro" panose="020B0504020202020204" pitchFamily="34" charset="0"/>
                        </a:rPr>
                        <a:t>T-Slot Inserts</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PLA</a:t>
                      </a:r>
                    </a:p>
                  </a:txBody>
                  <a:tcPr anchor="ctr"/>
                </a:tc>
                <a:tc>
                  <a:txBody>
                    <a:bodyPr/>
                    <a:lstStyle/>
                    <a:p>
                      <a:pPr lvl="0" algn="ctr">
                        <a:buNone/>
                      </a:pPr>
                      <a:r>
                        <a:rPr lang="en-US" sz="1600" b="0" spc="100" baseline="0">
                          <a:solidFill>
                            <a:schemeClr val="bg1"/>
                          </a:solidFill>
                          <a:effectLst/>
                          <a:latin typeface="Calisto MT" panose="02040603050505030304" pitchFamily="18" charset="0"/>
                        </a:rPr>
                        <a:t>$0.03/g</a:t>
                      </a:r>
                    </a:p>
                  </a:txBody>
                  <a:tcPr anchor="ctr"/>
                </a:tc>
                <a:tc>
                  <a:txBody>
                    <a:bodyPr/>
                    <a:lstStyle/>
                    <a:p>
                      <a:pPr algn="ctr" rtl="0" fontAlgn="base"/>
                      <a:r>
                        <a:rPr lang="en-US" sz="1600" b="0" u="none" strike="noStrike" spc="100" baseline="0">
                          <a:solidFill>
                            <a:schemeClr val="bg1"/>
                          </a:solidFill>
                          <a:effectLst/>
                          <a:latin typeface="Calisto MT" panose="02040603050505030304" pitchFamily="18" charset="0"/>
                        </a:rPr>
                        <a:t>$0.18</a:t>
                      </a:r>
                    </a:p>
                  </a:txBody>
                  <a:tcPr anchor="ctr"/>
                </a:tc>
                <a:extLst>
                  <a:ext uri="{0D108BD9-81ED-4DB2-BD59-A6C34878D82A}">
                    <a16:rowId xmlns:a16="http://schemas.microsoft.com/office/drawing/2014/main" val="3106482546"/>
                  </a:ext>
                </a:extLst>
              </a:tr>
              <a:tr h="474732">
                <a:tc>
                  <a:txBody>
                    <a:bodyPr/>
                    <a:lstStyle/>
                    <a:p>
                      <a:pPr algn="ctr" rtl="0" fontAlgn="base"/>
                      <a:r>
                        <a:rPr lang="en-US" sz="1600" b="0" u="none" strike="noStrike" cap="none" spc="100" baseline="0">
                          <a:solidFill>
                            <a:schemeClr val="bg1"/>
                          </a:solidFill>
                          <a:effectLst/>
                          <a:latin typeface="Avenir Next LT Pro" panose="020B0504020202020204" pitchFamily="34" charset="0"/>
                        </a:rPr>
                        <a:t>Energy Storage Mechanism</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Bungee Cords</a:t>
                      </a:r>
                    </a:p>
                  </a:txBody>
                  <a:tcPr anchor="ctr"/>
                </a:tc>
                <a:tc>
                  <a:txBody>
                    <a:bodyPr/>
                    <a:lstStyle/>
                    <a:p>
                      <a:pPr lvl="0" algn="ctr">
                        <a:buNone/>
                      </a:pPr>
                      <a:r>
                        <a:rPr lang="en-US" sz="1600" b="0" spc="100" baseline="0">
                          <a:solidFill>
                            <a:schemeClr val="bg1"/>
                          </a:solidFill>
                          <a:effectLst/>
                          <a:latin typeface="Calisto MT" panose="02040603050505030304" pitchFamily="18" charset="0"/>
                        </a:rPr>
                        <a:t>$0.20/ft</a:t>
                      </a:r>
                    </a:p>
                  </a:txBody>
                  <a:tcPr anchor="ctr"/>
                </a:tc>
                <a:tc>
                  <a:txBody>
                    <a:bodyPr/>
                    <a:lstStyle/>
                    <a:p>
                      <a:pPr algn="ctr" rtl="0" fontAlgn="base"/>
                      <a:r>
                        <a:rPr lang="en-US" sz="1600" b="0" spc="100" baseline="0">
                          <a:solidFill>
                            <a:schemeClr val="bg1"/>
                          </a:solidFill>
                          <a:effectLst/>
                          <a:latin typeface="Calisto MT" panose="02040603050505030304" pitchFamily="18" charset="0"/>
                        </a:rPr>
                        <a:t>$0.20​</a:t>
                      </a:r>
                      <a:endParaRPr lang="en-US" sz="1600" b="0" i="0" spc="100" baseline="0">
                        <a:solidFill>
                          <a:schemeClr val="bg1"/>
                        </a:solidFill>
                        <a:effectLst/>
                        <a:latin typeface="Calisto MT" panose="02040603050505030304" pitchFamily="18" charset="0"/>
                      </a:endParaRPr>
                    </a:p>
                  </a:txBody>
                  <a:tcPr anchor="ctr"/>
                </a:tc>
                <a:extLst>
                  <a:ext uri="{0D108BD9-81ED-4DB2-BD59-A6C34878D82A}">
                    <a16:rowId xmlns:a16="http://schemas.microsoft.com/office/drawing/2014/main" val="4151575269"/>
                  </a:ext>
                </a:extLst>
              </a:tr>
              <a:tr h="461968">
                <a:tc>
                  <a:txBody>
                    <a:bodyPr/>
                    <a:lstStyle/>
                    <a:p>
                      <a:pPr algn="ctr" rtl="0" fontAlgn="base"/>
                      <a:r>
                        <a:rPr lang="en-US" sz="1600" b="0" cap="none" spc="100" baseline="0">
                          <a:solidFill>
                            <a:schemeClr val="bg1"/>
                          </a:solidFill>
                          <a:effectLst/>
                          <a:latin typeface="Avenir Next LT Pro" panose="020B0504020202020204" pitchFamily="34" charset="0"/>
                        </a:rPr>
                        <a:t>Chassis/Base​</a:t>
                      </a:r>
                      <a:endParaRPr lang="en-US" sz="1600" b="0" i="0" cap="none" spc="100" baseline="0">
                        <a:solidFill>
                          <a:schemeClr val="bg1"/>
                        </a:solidFill>
                        <a:effectLst/>
                        <a:latin typeface="Avenir Next LT Pro" panose="020B0504020202020204" pitchFamily="34" charset="0"/>
                      </a:endParaRP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Aluminum Extrusions</a:t>
                      </a:r>
                    </a:p>
                  </a:txBody>
                  <a:tcPr anchor="ctr"/>
                </a:tc>
                <a:tc>
                  <a:txBody>
                    <a:bodyPr/>
                    <a:lstStyle/>
                    <a:p>
                      <a:pPr lvl="0" algn="ctr">
                        <a:buNone/>
                      </a:pPr>
                      <a:r>
                        <a:rPr lang="en-US" sz="1600" b="0" u="none" strike="noStrike" spc="100" baseline="0">
                          <a:solidFill>
                            <a:schemeClr val="bg1"/>
                          </a:solidFill>
                          <a:effectLst/>
                          <a:latin typeface="Calisto MT" panose="02040603050505030304" pitchFamily="18" charset="0"/>
                        </a:rPr>
                        <a:t>$4.00/ft</a:t>
                      </a:r>
                    </a:p>
                  </a:txBody>
                  <a:tcPr anchor="ctr"/>
                </a:tc>
                <a:tc>
                  <a:txBody>
                    <a:bodyPr/>
                    <a:lstStyle/>
                    <a:p>
                      <a:pPr algn="ctr" rtl="0" fontAlgn="auto"/>
                      <a:r>
                        <a:rPr lang="en-US" sz="1600" b="0" u="none" strike="noStrike" spc="100" baseline="0">
                          <a:solidFill>
                            <a:schemeClr val="bg1"/>
                          </a:solidFill>
                          <a:effectLst/>
                          <a:latin typeface="Calisto MT" panose="02040603050505030304" pitchFamily="18" charset="0"/>
                        </a:rPr>
                        <a:t>$​36.48</a:t>
                      </a:r>
                      <a:endParaRPr lang="en-US" sz="1600" b="0" i="0" u="none" strike="noStrike" spc="100" baseline="0">
                        <a:solidFill>
                          <a:schemeClr val="bg1"/>
                        </a:solidFill>
                        <a:effectLst/>
                        <a:latin typeface="Calisto MT" panose="02040603050505030304" pitchFamily="18" charset="0"/>
                      </a:endParaRPr>
                    </a:p>
                  </a:txBody>
                  <a:tcPr anchor="ctr"/>
                </a:tc>
                <a:extLst>
                  <a:ext uri="{0D108BD9-81ED-4DB2-BD59-A6C34878D82A}">
                    <a16:rowId xmlns:a16="http://schemas.microsoft.com/office/drawing/2014/main" val="2110867358"/>
                  </a:ext>
                </a:extLst>
              </a:tr>
              <a:tr h="461968">
                <a:tc>
                  <a:txBody>
                    <a:bodyPr/>
                    <a:lstStyle/>
                    <a:p>
                      <a:pPr lvl="0" algn="ctr">
                        <a:buNone/>
                      </a:pPr>
                      <a:r>
                        <a:rPr lang="en-US" sz="1600" b="0" cap="none" spc="100" baseline="0">
                          <a:solidFill>
                            <a:schemeClr val="bg1"/>
                          </a:solidFill>
                          <a:effectLst/>
                          <a:latin typeface="Avenir Next LT Pro" panose="020B0504020202020204" pitchFamily="34" charset="0"/>
                        </a:rPr>
                        <a:t>Fasteners</a:t>
                      </a:r>
                    </a:p>
                  </a:txBody>
                  <a:tcPr anchor="ctr"/>
                </a:tc>
                <a:tc>
                  <a:txBody>
                    <a:bodyPr/>
                    <a:lstStyle/>
                    <a:p>
                      <a:pPr lvl="0" algn="ctr">
                        <a:buNone/>
                      </a:pPr>
                      <a:r>
                        <a:rPr lang="en-US" sz="1600" b="0" cap="none" spc="100" baseline="0">
                          <a:solidFill>
                            <a:schemeClr val="bg1"/>
                          </a:solidFill>
                          <a:effectLst/>
                          <a:latin typeface="Avenir Next LT Pro" panose="020B0504020202020204" pitchFamily="34" charset="0"/>
                        </a:rPr>
                        <a:t>Bolts/Nuts</a:t>
                      </a:r>
                    </a:p>
                  </a:txBody>
                  <a:tcPr anchor="ctr"/>
                </a:tc>
                <a:tc>
                  <a:txBody>
                    <a:bodyPr/>
                    <a:lstStyle/>
                    <a:p>
                      <a:pPr lvl="0" algn="ctr">
                        <a:buNone/>
                      </a:pPr>
                      <a:r>
                        <a:rPr lang="en-US" sz="1600" b="0" u="none" strike="noStrike" spc="100" baseline="0">
                          <a:solidFill>
                            <a:schemeClr val="bg1"/>
                          </a:solidFill>
                          <a:effectLst/>
                          <a:latin typeface="Calisto MT" panose="02040603050505030304" pitchFamily="18" charset="0"/>
                        </a:rPr>
                        <a:t>$0.05/ea</a:t>
                      </a:r>
                    </a:p>
                  </a:txBody>
                  <a:tcPr anchor="ctr"/>
                </a:tc>
                <a:tc>
                  <a:txBody>
                    <a:bodyPr/>
                    <a:lstStyle/>
                    <a:p>
                      <a:pPr lvl="0" algn="ctr">
                        <a:buNone/>
                      </a:pPr>
                      <a:r>
                        <a:rPr lang="en-US" sz="1600" b="0" u="none" strike="noStrike" spc="100" baseline="0">
                          <a:solidFill>
                            <a:schemeClr val="bg1"/>
                          </a:solidFill>
                          <a:effectLst/>
                          <a:latin typeface="Calisto MT" panose="02040603050505030304" pitchFamily="18" charset="0"/>
                        </a:rPr>
                        <a:t>$2.70</a:t>
                      </a:r>
                    </a:p>
                  </a:txBody>
                  <a:tcPr anchor="ctr"/>
                </a:tc>
                <a:extLst>
                  <a:ext uri="{0D108BD9-81ED-4DB2-BD59-A6C34878D82A}">
                    <a16:rowId xmlns:a16="http://schemas.microsoft.com/office/drawing/2014/main" val="1127121678"/>
                  </a:ext>
                </a:extLst>
              </a:tr>
              <a:tr h="486312">
                <a:tc>
                  <a:txBody>
                    <a:bodyPr/>
                    <a:lstStyle/>
                    <a:p>
                      <a:pPr algn="ctr" rtl="0" fontAlgn="base"/>
                      <a:r>
                        <a:rPr lang="en-US" sz="1600" b="1" u="none" strike="noStrike" cap="all" spc="100" baseline="0">
                          <a:solidFill>
                            <a:schemeClr val="bg1"/>
                          </a:solidFill>
                          <a:effectLst/>
                          <a:latin typeface="Avenir Next LT Pro" panose="020B0504020202020204" pitchFamily="34" charset="0"/>
                        </a:rPr>
                        <a:t>Total Expenses</a:t>
                      </a:r>
                      <a:r>
                        <a:rPr lang="en-US" sz="1600" b="0" cap="all" spc="100" baseline="0">
                          <a:solidFill>
                            <a:schemeClr val="bg1"/>
                          </a:solidFill>
                          <a:effectLst/>
                          <a:latin typeface="Avenir Next LT Pro" panose="020B0504020202020204" pitchFamily="34" charset="0"/>
                        </a:rPr>
                        <a:t>​</a:t>
                      </a:r>
                      <a:endParaRPr lang="en-US" sz="1600" b="0" i="0" cap="all" spc="100" baseline="0">
                        <a:solidFill>
                          <a:schemeClr val="bg1"/>
                        </a:solidFill>
                        <a:effectLst/>
                        <a:latin typeface="Avenir Next LT Pro" panose="020B0504020202020204" pitchFamily="34" charset="0"/>
                      </a:endParaRPr>
                    </a:p>
                  </a:txBody>
                  <a:tcPr anchor="ctr"/>
                </a:tc>
                <a:tc>
                  <a:txBody>
                    <a:bodyPr/>
                    <a:lstStyle/>
                    <a:p>
                      <a:pPr lvl="0" algn="ctr">
                        <a:buNone/>
                      </a:pPr>
                      <a:endParaRPr lang="en-US" sz="1600" b="0" cap="all" spc="100" baseline="0">
                        <a:solidFill>
                          <a:schemeClr val="bg1"/>
                        </a:solidFill>
                        <a:effectLst/>
                        <a:latin typeface="Avenir Next LT Pro" panose="020B0504020202020204" pitchFamily="34" charset="0"/>
                      </a:endParaRPr>
                    </a:p>
                  </a:txBody>
                  <a:tcPr anchor="ctr"/>
                </a:tc>
                <a:tc>
                  <a:txBody>
                    <a:bodyPr/>
                    <a:lstStyle/>
                    <a:p>
                      <a:pPr lvl="0" algn="ctr">
                        <a:buNone/>
                      </a:pPr>
                      <a:endParaRPr lang="en-US" sz="1600" b="1" u="none" strike="noStrike" spc="100" baseline="0">
                        <a:solidFill>
                          <a:schemeClr val="bg1"/>
                        </a:solidFill>
                        <a:effectLst/>
                      </a:endParaRPr>
                    </a:p>
                  </a:txBody>
                  <a:tcPr anchor="ctr"/>
                </a:tc>
                <a:tc>
                  <a:txBody>
                    <a:bodyPr/>
                    <a:lstStyle/>
                    <a:p>
                      <a:pPr algn="ctr" rtl="0" fontAlgn="base"/>
                      <a:r>
                        <a:rPr lang="en-US" sz="1600" b="1" u="none" strike="noStrike" spc="100" baseline="0">
                          <a:solidFill>
                            <a:schemeClr val="bg1"/>
                          </a:solidFill>
                          <a:effectLst/>
                          <a:latin typeface="Calisto MT" panose="02040603050505030304" pitchFamily="18" charset="0"/>
                        </a:rPr>
                        <a:t>$68.34</a:t>
                      </a:r>
                    </a:p>
                  </a:txBody>
                  <a:tcPr anchor="ctr"/>
                </a:tc>
                <a:extLst>
                  <a:ext uri="{0D108BD9-81ED-4DB2-BD59-A6C34878D82A}">
                    <a16:rowId xmlns:a16="http://schemas.microsoft.com/office/drawing/2014/main" val="3098074008"/>
                  </a:ext>
                </a:extLst>
              </a:tr>
            </a:tbl>
          </a:graphicData>
        </a:graphic>
      </p:graphicFrame>
      <p:sp>
        <p:nvSpPr>
          <p:cNvPr id="2" name="Date Placeholder 1">
            <a:extLst>
              <a:ext uri="{FF2B5EF4-FFF2-40B4-BE49-F238E27FC236}">
                <a16:creationId xmlns:a16="http://schemas.microsoft.com/office/drawing/2014/main" id="{80DB088D-5629-4F27-A688-7D8F606CD5A7}"/>
              </a:ext>
            </a:extLst>
          </p:cNvPr>
          <p:cNvSpPr>
            <a:spLocks noGrp="1"/>
          </p:cNvSpPr>
          <p:nvPr>
            <p:ph type="dt" sz="half" idx="10"/>
          </p:nvPr>
        </p:nvSpPr>
        <p:spPr>
          <a:xfrm>
            <a:off x="838200" y="6356350"/>
            <a:ext cx="2743200" cy="365125"/>
          </a:xfrm>
        </p:spPr>
        <p:txBody>
          <a:bodyPr/>
          <a:lstStyle/>
          <a:p>
            <a:r>
              <a:rPr lang="en-US"/>
              <a:t>8/03/20XX</a:t>
            </a:r>
          </a:p>
        </p:txBody>
      </p:sp>
    </p:spTree>
    <p:extLst>
      <p:ext uri="{BB962C8B-B14F-4D97-AF65-F5344CB8AC3E}">
        <p14:creationId xmlns:p14="http://schemas.microsoft.com/office/powerpoint/2010/main" val="3673319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D3BE8CB-5040-EAA9-F19A-8CC6F5E5EBAF}"/>
              </a:ext>
            </a:extLst>
          </p:cNvPr>
          <p:cNvSpPr>
            <a:spLocks noGrp="1" noRot="1" noMove="1" noResize="1" noEditPoints="1" noAdjustHandles="1" noChangeArrowheads="1" noChangeShapeType="1"/>
          </p:cNvSpPr>
          <p:nvPr/>
        </p:nvSpPr>
        <p:spPr>
          <a:xfrm>
            <a:off x="134313" y="2930147"/>
            <a:ext cx="3922295" cy="198922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3CCB543-EDEB-FE4F-4C2E-5C48A8D64A2B}"/>
              </a:ext>
            </a:extLst>
          </p:cNvPr>
          <p:cNvSpPr>
            <a:spLocks noGrp="1" noRot="1" noMove="1" noResize="1" noEditPoints="1" noAdjustHandles="1" noChangeArrowheads="1" noChangeShapeType="1"/>
          </p:cNvSpPr>
          <p:nvPr/>
        </p:nvSpPr>
        <p:spPr>
          <a:xfrm>
            <a:off x="8197516" y="2959768"/>
            <a:ext cx="3922295" cy="1989221"/>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F19EF74-69FF-4593-903B-F4018E21C4CB}"/>
              </a:ext>
            </a:extLst>
          </p:cNvPr>
          <p:cNvSpPr>
            <a:spLocks noGrp="1"/>
          </p:cNvSpPr>
          <p:nvPr>
            <p:ph type="ctrTitle"/>
          </p:nvPr>
        </p:nvSpPr>
        <p:spPr>
          <a:xfrm>
            <a:off x="3075901" y="651046"/>
            <a:ext cx="6040195" cy="639955"/>
          </a:xfrm>
        </p:spPr>
        <p:txBody>
          <a:bodyPr lIns="91440" tIns="45720" rIns="91440" bIns="45720" anchor="ctr"/>
          <a:lstStyle/>
          <a:p>
            <a:pPr algn="ctr"/>
            <a:r>
              <a:rPr lang="en-US" sz="2800">
                <a:solidFill>
                  <a:schemeClr val="tx2"/>
                </a:solidFill>
                <a:latin typeface="Avenir Next LT Pro"/>
              </a:rPr>
              <a:t>Plan for completion</a:t>
            </a:r>
          </a:p>
        </p:txBody>
      </p:sp>
      <p:sp>
        <p:nvSpPr>
          <p:cNvPr id="13" name="Text Placeholder 12">
            <a:extLst>
              <a:ext uri="{FF2B5EF4-FFF2-40B4-BE49-F238E27FC236}">
                <a16:creationId xmlns:a16="http://schemas.microsoft.com/office/drawing/2014/main" id="{B67A7CEE-BC77-4C94-86A4-09E2D3E73453}"/>
              </a:ext>
            </a:extLst>
          </p:cNvPr>
          <p:cNvSpPr>
            <a:spLocks noGrp="1"/>
          </p:cNvSpPr>
          <p:nvPr>
            <p:ph type="body" sz="quarter" idx="20"/>
          </p:nvPr>
        </p:nvSpPr>
        <p:spPr/>
        <p:txBody>
          <a:bodyPr lIns="91440" tIns="45720" rIns="91440" bIns="45720" anchor="t"/>
          <a:lstStyle/>
          <a:p>
            <a:r>
              <a:rPr lang="en-US"/>
              <a:t>​</a:t>
            </a:r>
          </a:p>
        </p:txBody>
      </p:sp>
      <p:sp>
        <p:nvSpPr>
          <p:cNvPr id="14" name="Text Placeholder 13">
            <a:extLst>
              <a:ext uri="{FF2B5EF4-FFF2-40B4-BE49-F238E27FC236}">
                <a16:creationId xmlns:a16="http://schemas.microsoft.com/office/drawing/2014/main" id="{3F8DD117-8EC8-4825-BBB5-553DEA734960}"/>
              </a:ext>
            </a:extLst>
          </p:cNvPr>
          <p:cNvSpPr>
            <a:spLocks noGrp="1"/>
          </p:cNvSpPr>
          <p:nvPr>
            <p:ph type="body" sz="quarter" idx="14"/>
          </p:nvPr>
        </p:nvSpPr>
        <p:spPr>
          <a:xfrm>
            <a:off x="648712" y="1583360"/>
            <a:ext cx="2716295" cy="991689"/>
          </a:xfrm>
        </p:spPr>
        <p:txBody>
          <a:bodyPr lIns="91440" tIns="45720" rIns="91440" bIns="45720" anchor="b"/>
          <a:lstStyle/>
          <a:p>
            <a:pPr algn="ctr"/>
            <a:r>
              <a:rPr lang="en-US" sz="1600">
                <a:solidFill>
                  <a:schemeClr val="bg1"/>
                </a:solidFill>
                <a:latin typeface="Avenir Next LT Pro"/>
              </a:rPr>
              <a:t>Improve launch stroke</a:t>
            </a:r>
          </a:p>
        </p:txBody>
      </p:sp>
      <p:sp>
        <p:nvSpPr>
          <p:cNvPr id="17" name="Text Placeholder 16">
            <a:extLst>
              <a:ext uri="{FF2B5EF4-FFF2-40B4-BE49-F238E27FC236}">
                <a16:creationId xmlns:a16="http://schemas.microsoft.com/office/drawing/2014/main" id="{F6DF28A9-C0AE-407A-9AFC-DBC32D4F615D}"/>
              </a:ext>
            </a:extLst>
          </p:cNvPr>
          <p:cNvSpPr>
            <a:spLocks noGrp="1"/>
          </p:cNvSpPr>
          <p:nvPr>
            <p:ph type="body" sz="quarter" idx="24"/>
          </p:nvPr>
        </p:nvSpPr>
        <p:spPr>
          <a:xfrm>
            <a:off x="4525170" y="1601009"/>
            <a:ext cx="3141655" cy="991689"/>
          </a:xfrm>
        </p:spPr>
        <p:txBody>
          <a:bodyPr lIns="91440" tIns="45720" rIns="91440" bIns="45720" anchor="b"/>
          <a:lstStyle/>
          <a:p>
            <a:pPr algn="ctr"/>
            <a:r>
              <a:rPr lang="en-US" sz="1600">
                <a:solidFill>
                  <a:schemeClr val="bg1"/>
                </a:solidFill>
                <a:latin typeface="Avenir Next LT Pro"/>
                <a:cs typeface="Arial"/>
              </a:rPr>
              <a:t>Create Progress saving mechanism</a:t>
            </a:r>
          </a:p>
        </p:txBody>
      </p:sp>
      <p:sp>
        <p:nvSpPr>
          <p:cNvPr id="18" name="Text Placeholder 17">
            <a:extLst>
              <a:ext uri="{FF2B5EF4-FFF2-40B4-BE49-F238E27FC236}">
                <a16:creationId xmlns:a16="http://schemas.microsoft.com/office/drawing/2014/main" id="{5B0E68A5-7FD4-42F8-A4BA-07C6999D38B1}"/>
              </a:ext>
            </a:extLst>
          </p:cNvPr>
          <p:cNvSpPr>
            <a:spLocks noGrp="1"/>
          </p:cNvSpPr>
          <p:nvPr>
            <p:ph type="body" sz="quarter" idx="25"/>
          </p:nvPr>
        </p:nvSpPr>
        <p:spPr>
          <a:xfrm>
            <a:off x="8236613" y="1614729"/>
            <a:ext cx="3276016" cy="991689"/>
          </a:xfrm>
        </p:spPr>
        <p:txBody>
          <a:bodyPr lIns="91440" tIns="45720" rIns="91440" bIns="45720" anchor="b"/>
          <a:lstStyle/>
          <a:p>
            <a:pPr algn="ctr"/>
            <a:r>
              <a:rPr lang="en-US" sz="1600">
                <a:solidFill>
                  <a:schemeClr val="bg1"/>
                </a:solidFill>
                <a:latin typeface="Avenir Next LT Pro"/>
              </a:rPr>
              <a:t>Improve DISTANCE</a:t>
            </a:r>
          </a:p>
        </p:txBody>
      </p:sp>
      <p:pic>
        <p:nvPicPr>
          <p:cNvPr id="10" name="Picture 9" descr="A green and white object on a wood surface&#10;&#10;AI-generated content may be incorrect.">
            <a:extLst>
              <a:ext uri="{FF2B5EF4-FFF2-40B4-BE49-F238E27FC236}">
                <a16:creationId xmlns:a16="http://schemas.microsoft.com/office/drawing/2014/main" id="{F9BC4E7F-09EC-947E-A47F-732BF9FE9243}"/>
              </a:ext>
            </a:extLst>
          </p:cNvPr>
          <p:cNvPicPr>
            <a:picLocks noChangeAspect="1"/>
          </p:cNvPicPr>
          <p:nvPr/>
        </p:nvPicPr>
        <p:blipFill>
          <a:blip r:embed="rId2"/>
          <a:srcRect l="17587" t="-228" r="-937"/>
          <a:stretch>
            <a:fillRect/>
          </a:stretch>
        </p:blipFill>
        <p:spPr>
          <a:xfrm rot="5400000">
            <a:off x="385710" y="2911295"/>
            <a:ext cx="3242300" cy="2909971"/>
          </a:xfrm>
          <a:prstGeom prst="rect">
            <a:avLst/>
          </a:prstGeom>
        </p:spPr>
      </p:pic>
      <p:pic>
        <p:nvPicPr>
          <p:cNvPr id="5" name="Picture 4" descr="A computer screen shot of a machine&#10;&#10;AI-generated content may be incorrect.">
            <a:extLst>
              <a:ext uri="{FF2B5EF4-FFF2-40B4-BE49-F238E27FC236}">
                <a16:creationId xmlns:a16="http://schemas.microsoft.com/office/drawing/2014/main" id="{9A808F07-A21F-02AA-2689-DE1DC11281BE}"/>
              </a:ext>
            </a:extLst>
          </p:cNvPr>
          <p:cNvPicPr>
            <a:picLocks noChangeAspect="1"/>
          </p:cNvPicPr>
          <p:nvPr/>
        </p:nvPicPr>
        <p:blipFill>
          <a:blip r:embed="rId3"/>
          <a:srcRect l="58933" t="14348" r="23648" b="45135"/>
          <a:stretch>
            <a:fillRect/>
          </a:stretch>
        </p:blipFill>
        <p:spPr>
          <a:xfrm rot="16200000">
            <a:off x="4725958" y="2170272"/>
            <a:ext cx="2440464" cy="3590181"/>
          </a:xfrm>
          <a:prstGeom prst="rect">
            <a:avLst/>
          </a:prstGeom>
        </p:spPr>
      </p:pic>
      <p:grpSp>
        <p:nvGrpSpPr>
          <p:cNvPr id="15" name="Group 14">
            <a:extLst>
              <a:ext uri="{FF2B5EF4-FFF2-40B4-BE49-F238E27FC236}">
                <a16:creationId xmlns:a16="http://schemas.microsoft.com/office/drawing/2014/main" id="{CAEEC17F-8419-65C2-9A7F-8337EE839F46}"/>
              </a:ext>
            </a:extLst>
          </p:cNvPr>
          <p:cNvGrpSpPr/>
          <p:nvPr/>
        </p:nvGrpSpPr>
        <p:grpSpPr>
          <a:xfrm rot="5400000">
            <a:off x="10488946" y="2905267"/>
            <a:ext cx="1178251" cy="1690950"/>
            <a:chOff x="6481010" y="1243263"/>
            <a:chExt cx="2967790" cy="4259179"/>
          </a:xfrm>
        </p:grpSpPr>
        <p:sp>
          <p:nvSpPr>
            <p:cNvPr id="25" name="Rectangle 24">
              <a:extLst>
                <a:ext uri="{FF2B5EF4-FFF2-40B4-BE49-F238E27FC236}">
                  <a16:creationId xmlns:a16="http://schemas.microsoft.com/office/drawing/2014/main" id="{89ABA61D-ABD1-F953-A053-ACA1C0EC4EA0}"/>
                </a:ext>
              </a:extLst>
            </p:cNvPr>
            <p:cNvSpPr/>
            <p:nvPr/>
          </p:nvSpPr>
          <p:spPr>
            <a:xfrm>
              <a:off x="6481010" y="1243263"/>
              <a:ext cx="2967790" cy="4259179"/>
            </a:xfrm>
            <a:prstGeom prst="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DAFE4C66-8908-76E4-BFBB-09922001B0E6}"/>
                </a:ext>
              </a:extLst>
            </p:cNvPr>
            <p:cNvSpPr/>
            <p:nvPr/>
          </p:nvSpPr>
          <p:spPr>
            <a:xfrm>
              <a:off x="7234989" y="3794793"/>
              <a:ext cx="1447800" cy="1447800"/>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BFD15D03-AA25-C079-09FE-9C9557EBA89D}"/>
                </a:ext>
              </a:extLst>
            </p:cNvPr>
            <p:cNvSpPr/>
            <p:nvPr/>
          </p:nvSpPr>
          <p:spPr>
            <a:xfrm>
              <a:off x="7445540" y="2555247"/>
              <a:ext cx="1026695" cy="1026695"/>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42B4C52E-C4A8-B30D-27AB-AC3E696AC7DB}"/>
                </a:ext>
              </a:extLst>
            </p:cNvPr>
            <p:cNvSpPr/>
            <p:nvPr/>
          </p:nvSpPr>
          <p:spPr>
            <a:xfrm>
              <a:off x="7566859" y="1558339"/>
              <a:ext cx="784058" cy="784058"/>
            </a:xfrm>
            <a:prstGeom prst="ellipse">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Freeform: Shape 15">
            <a:extLst>
              <a:ext uri="{FF2B5EF4-FFF2-40B4-BE49-F238E27FC236}">
                <a16:creationId xmlns:a16="http://schemas.microsoft.com/office/drawing/2014/main" id="{8FF7F6AB-65C6-E59C-0095-BDC9C965B9A7}"/>
              </a:ext>
            </a:extLst>
          </p:cNvPr>
          <p:cNvSpPr/>
          <p:nvPr/>
        </p:nvSpPr>
        <p:spPr>
          <a:xfrm rot="5400000">
            <a:off x="9065106" y="2964968"/>
            <a:ext cx="593852" cy="2165399"/>
          </a:xfrm>
          <a:custGeom>
            <a:avLst/>
            <a:gdLst>
              <a:gd name="csX0" fmla="*/ 0 w 860478"/>
              <a:gd name="csY0" fmla="*/ 4074695 h 4074695"/>
              <a:gd name="csX1" fmla="*/ 842211 w 860478"/>
              <a:gd name="csY1" fmla="*/ 1876927 h 4074695"/>
              <a:gd name="csX2" fmla="*/ 497305 w 860478"/>
              <a:gd name="csY2" fmla="*/ 0 h 4074695"/>
            </a:gdLst>
            <a:ahLst/>
            <a:cxnLst>
              <a:cxn ang="0">
                <a:pos x="csX0" y="csY0"/>
              </a:cxn>
              <a:cxn ang="0">
                <a:pos x="csX1" y="csY1"/>
              </a:cxn>
              <a:cxn ang="0">
                <a:pos x="csX2" y="csY2"/>
              </a:cxn>
            </a:cxnLst>
            <a:rect l="l" t="t" r="r" b="b"/>
            <a:pathLst>
              <a:path w="860478" h="4074695">
                <a:moveTo>
                  <a:pt x="0" y="4074695"/>
                </a:moveTo>
                <a:cubicBezTo>
                  <a:pt x="379663" y="3315369"/>
                  <a:pt x="759327" y="2556043"/>
                  <a:pt x="842211" y="1876927"/>
                </a:cubicBezTo>
                <a:cubicBezTo>
                  <a:pt x="925095" y="1197811"/>
                  <a:pt x="711200" y="598905"/>
                  <a:pt x="497305" y="0"/>
                </a:cubicBezTo>
              </a:path>
            </a:pathLst>
          </a:cu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Multiplication Sign 18">
            <a:extLst>
              <a:ext uri="{FF2B5EF4-FFF2-40B4-BE49-F238E27FC236}">
                <a16:creationId xmlns:a16="http://schemas.microsoft.com/office/drawing/2014/main" id="{18467ACA-969E-05F1-9284-175F9466E6FB}"/>
              </a:ext>
            </a:extLst>
          </p:cNvPr>
          <p:cNvSpPr/>
          <p:nvPr/>
        </p:nvSpPr>
        <p:spPr>
          <a:xfrm rot="4146922">
            <a:off x="10335760" y="4014019"/>
            <a:ext cx="185146" cy="185146"/>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2D7BD468-8980-2016-98E8-4EAB8E4C929B}"/>
              </a:ext>
            </a:extLst>
          </p:cNvPr>
          <p:cNvSpPr/>
          <p:nvPr/>
        </p:nvSpPr>
        <p:spPr>
          <a:xfrm rot="5400000">
            <a:off x="9747128" y="1934849"/>
            <a:ext cx="309687" cy="3234081"/>
          </a:xfrm>
          <a:custGeom>
            <a:avLst/>
            <a:gdLst>
              <a:gd name="csX0" fmla="*/ 457205 w 457205"/>
              <a:gd name="csY0" fmla="*/ 4780547 h 4780547"/>
              <a:gd name="csX1" fmla="*/ 5 w 457205"/>
              <a:gd name="csY1" fmla="*/ 2342147 h 4780547"/>
              <a:gd name="csX2" fmla="*/ 449184 w 457205"/>
              <a:gd name="csY2" fmla="*/ 0 h 4780547"/>
            </a:gdLst>
            <a:ahLst/>
            <a:cxnLst>
              <a:cxn ang="0">
                <a:pos x="csX0" y="csY0"/>
              </a:cxn>
              <a:cxn ang="0">
                <a:pos x="csX1" y="csY1"/>
              </a:cxn>
              <a:cxn ang="0">
                <a:pos x="csX2" y="csY2"/>
              </a:cxn>
            </a:cxnLst>
            <a:rect l="l" t="t" r="r" b="b"/>
            <a:pathLst>
              <a:path w="457205" h="4780547">
                <a:moveTo>
                  <a:pt x="457205" y="4780547"/>
                </a:moveTo>
                <a:cubicBezTo>
                  <a:pt x="229273" y="3959726"/>
                  <a:pt x="1342" y="3138905"/>
                  <a:pt x="5" y="2342147"/>
                </a:cubicBezTo>
                <a:cubicBezTo>
                  <a:pt x="-1332" y="1545389"/>
                  <a:pt x="223926" y="772694"/>
                  <a:pt x="449184" y="0"/>
                </a:cubicBezTo>
              </a:path>
            </a:pathLst>
          </a:cu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ication Sign 20">
            <a:extLst>
              <a:ext uri="{FF2B5EF4-FFF2-40B4-BE49-F238E27FC236}">
                <a16:creationId xmlns:a16="http://schemas.microsoft.com/office/drawing/2014/main" id="{B9E489E6-0D89-9CFA-87B7-AF4455316814}"/>
              </a:ext>
            </a:extLst>
          </p:cNvPr>
          <p:cNvSpPr/>
          <p:nvPr/>
        </p:nvSpPr>
        <p:spPr>
          <a:xfrm rot="5922598">
            <a:off x="11547000" y="3652165"/>
            <a:ext cx="185146" cy="185146"/>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8CDB38D-0AD2-9315-F737-807FE1AC65FD}"/>
              </a:ext>
            </a:extLst>
          </p:cNvPr>
          <p:cNvSpPr/>
          <p:nvPr/>
        </p:nvSpPr>
        <p:spPr>
          <a:xfrm rot="5400000">
            <a:off x="9471843" y="2542235"/>
            <a:ext cx="859697" cy="3234081"/>
          </a:xfrm>
          <a:custGeom>
            <a:avLst/>
            <a:gdLst>
              <a:gd name="csX0" fmla="*/ 27593 w 1231553"/>
              <a:gd name="csY0" fmla="*/ 4632960 h 4632960"/>
              <a:gd name="csX1" fmla="*/ 157133 w 1231553"/>
              <a:gd name="csY1" fmla="*/ 1508760 h 4632960"/>
              <a:gd name="csX2" fmla="*/ 1231553 w 1231553"/>
              <a:gd name="csY2" fmla="*/ 0 h 4632960"/>
            </a:gdLst>
            <a:ahLst/>
            <a:cxnLst>
              <a:cxn ang="0">
                <a:pos x="csX0" y="csY0"/>
              </a:cxn>
              <a:cxn ang="0">
                <a:pos x="csX1" y="csY1"/>
              </a:cxn>
              <a:cxn ang="0">
                <a:pos x="csX2" y="csY2"/>
              </a:cxn>
            </a:cxnLst>
            <a:rect l="l" t="t" r="r" b="b"/>
            <a:pathLst>
              <a:path w="1231553" h="4632960">
                <a:moveTo>
                  <a:pt x="27593" y="4632960"/>
                </a:moveTo>
                <a:cubicBezTo>
                  <a:pt x="-7967" y="3456940"/>
                  <a:pt x="-43527" y="2280920"/>
                  <a:pt x="157133" y="1508760"/>
                </a:cubicBezTo>
                <a:cubicBezTo>
                  <a:pt x="357793" y="736600"/>
                  <a:pt x="794673" y="368300"/>
                  <a:pt x="1231553" y="0"/>
                </a:cubicBezTo>
              </a:path>
            </a:pathLst>
          </a:custGeom>
          <a:noFill/>
          <a:ln w="57150">
            <a:solidFill>
              <a:srgbClr val="C0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ication Sign 22">
            <a:extLst>
              <a:ext uri="{FF2B5EF4-FFF2-40B4-BE49-F238E27FC236}">
                <a16:creationId xmlns:a16="http://schemas.microsoft.com/office/drawing/2014/main" id="{6BA81753-01D1-929C-0F1B-2FD9A6ECF957}"/>
              </a:ext>
            </a:extLst>
          </p:cNvPr>
          <p:cNvSpPr/>
          <p:nvPr/>
        </p:nvSpPr>
        <p:spPr>
          <a:xfrm rot="7895457">
            <a:off x="11459321" y="4526815"/>
            <a:ext cx="185146" cy="185146"/>
          </a:xfrm>
          <a:prstGeom prst="mathMultiply">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E133B29-BF5B-EBDD-6B3B-BACD56034F64}"/>
              </a:ext>
            </a:extLst>
          </p:cNvPr>
          <p:cNvSpPr/>
          <p:nvPr/>
        </p:nvSpPr>
        <p:spPr>
          <a:xfrm rot="5400000">
            <a:off x="8197516" y="3706731"/>
            <a:ext cx="95709" cy="95709"/>
          </a:xfrm>
          <a:prstGeom prst="rect">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2127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D284643B-288B-4193-AFF3-324BA95A77A6}"/>
              </a:ext>
            </a:extLst>
          </p:cNvPr>
          <p:cNvSpPr>
            <a:spLocks noGrp="1"/>
          </p:cNvSpPr>
          <p:nvPr>
            <p:ph type="ctrTitle"/>
          </p:nvPr>
        </p:nvSpPr>
        <p:spPr>
          <a:xfrm>
            <a:off x="7831105" y="4460069"/>
            <a:ext cx="4363452" cy="1111250"/>
          </a:xfrm>
        </p:spPr>
        <p:txBody>
          <a:bodyPr lIns="91440" tIns="45720" rIns="91440" bIns="45720" anchor="b"/>
          <a:lstStyle/>
          <a:p>
            <a:r>
              <a:rPr lang="en-US" sz="4400">
                <a:solidFill>
                  <a:srgbClr val="302030"/>
                </a:solidFill>
                <a:latin typeface="Avenir Next LT Pro"/>
              </a:rPr>
              <a:t>Thank You</a:t>
            </a:r>
            <a:r>
              <a:rPr lang="en-US" sz="5000">
                <a:solidFill>
                  <a:srgbClr val="302030"/>
                </a:solidFill>
              </a:rPr>
              <a:t> </a:t>
            </a:r>
          </a:p>
        </p:txBody>
      </p:sp>
      <p:sp>
        <p:nvSpPr>
          <p:cNvPr id="2" name="Date Placeholder 1">
            <a:extLst>
              <a:ext uri="{FF2B5EF4-FFF2-40B4-BE49-F238E27FC236}">
                <a16:creationId xmlns:a16="http://schemas.microsoft.com/office/drawing/2014/main" id="{59D1294D-3F13-4F4B-8004-41165CEA9B8C}"/>
              </a:ext>
            </a:extLst>
          </p:cNvPr>
          <p:cNvSpPr>
            <a:spLocks noGrp="1"/>
          </p:cNvSpPr>
          <p:nvPr>
            <p:ph type="dt" sz="half" idx="10"/>
          </p:nvPr>
        </p:nvSpPr>
        <p:spPr>
          <a:xfrm>
            <a:off x="838200" y="6356350"/>
            <a:ext cx="2743200" cy="365125"/>
          </a:xfrm>
        </p:spPr>
        <p:txBody>
          <a:bodyPr/>
          <a:lstStyle/>
          <a:p>
            <a:r>
              <a:rPr lang="en-US"/>
              <a:t>8/03/20XX</a:t>
            </a:r>
          </a:p>
        </p:txBody>
      </p:sp>
      <p:sp>
        <p:nvSpPr>
          <p:cNvPr id="3" name="Footer Placeholder 2">
            <a:extLst>
              <a:ext uri="{FF2B5EF4-FFF2-40B4-BE49-F238E27FC236}">
                <a16:creationId xmlns:a16="http://schemas.microsoft.com/office/drawing/2014/main" id="{19CBFDB8-719B-42E9-9967-BDF0B7AFF39E}"/>
              </a:ext>
            </a:extLst>
          </p:cNvPr>
          <p:cNvSpPr>
            <a:spLocks noGrp="1"/>
          </p:cNvSpPr>
          <p:nvPr>
            <p:ph type="ftr" sz="quarter" idx="11"/>
          </p:nvPr>
        </p:nvSpPr>
        <p:spPr>
          <a:xfrm>
            <a:off x="4038600" y="6356350"/>
            <a:ext cx="3156857" cy="365125"/>
          </a:xfrm>
        </p:spPr>
        <p:txBody>
          <a:bodyPr/>
          <a:lstStyle/>
          <a:p>
            <a:r>
              <a:rPr lang="en-US"/>
              <a:t>PITCH DECK</a:t>
            </a:r>
          </a:p>
        </p:txBody>
      </p:sp>
      <p:grpSp>
        <p:nvGrpSpPr>
          <p:cNvPr id="9" name="Group 8">
            <a:extLst>
              <a:ext uri="{FF2B5EF4-FFF2-40B4-BE49-F238E27FC236}">
                <a16:creationId xmlns:a16="http://schemas.microsoft.com/office/drawing/2014/main" id="{B6C67BAF-786F-B543-D1EC-01EE740C005E}"/>
              </a:ext>
            </a:extLst>
          </p:cNvPr>
          <p:cNvGrpSpPr/>
          <p:nvPr/>
        </p:nvGrpSpPr>
        <p:grpSpPr>
          <a:xfrm>
            <a:off x="659422" y="719317"/>
            <a:ext cx="6536035" cy="4855316"/>
            <a:chOff x="649845" y="1042306"/>
            <a:chExt cx="6026816" cy="4387518"/>
          </a:xfrm>
        </p:grpSpPr>
        <p:pic>
          <p:nvPicPr>
            <p:cNvPr id="7" name="Picture 6">
              <a:extLst>
                <a:ext uri="{FF2B5EF4-FFF2-40B4-BE49-F238E27FC236}">
                  <a16:creationId xmlns:a16="http://schemas.microsoft.com/office/drawing/2014/main" id="{4867B2C0-4BFB-FA62-1B32-7A6D220C7F12}"/>
                </a:ext>
              </a:extLst>
            </p:cNvPr>
            <p:cNvPicPr>
              <a:picLocks noChangeAspect="1"/>
            </p:cNvPicPr>
            <p:nvPr/>
          </p:nvPicPr>
          <p:blipFill>
            <a:blip r:embed="rId2"/>
            <a:srcRect l="8228" t="31462" r="9264" b="20468"/>
            <a:stretch>
              <a:fillRect/>
            </a:stretch>
          </p:blipFill>
          <p:spPr>
            <a:xfrm>
              <a:off x="1028699" y="1042307"/>
              <a:ext cx="5647962" cy="4387517"/>
            </a:xfrm>
            <a:prstGeom prst="rect">
              <a:avLst/>
            </a:prstGeom>
          </p:spPr>
        </p:pic>
        <p:pic>
          <p:nvPicPr>
            <p:cNvPr id="8" name="Picture 7">
              <a:extLst>
                <a:ext uri="{FF2B5EF4-FFF2-40B4-BE49-F238E27FC236}">
                  <a16:creationId xmlns:a16="http://schemas.microsoft.com/office/drawing/2014/main" id="{5BF92B5A-851F-F29C-AAE1-4753D686B42D}"/>
                </a:ext>
              </a:extLst>
            </p:cNvPr>
            <p:cNvPicPr>
              <a:picLocks noChangeAspect="1"/>
            </p:cNvPicPr>
            <p:nvPr/>
          </p:nvPicPr>
          <p:blipFill>
            <a:blip r:embed="rId2"/>
            <a:srcRect t="31462" r="74788" b="20468"/>
            <a:stretch>
              <a:fillRect/>
            </a:stretch>
          </p:blipFill>
          <p:spPr>
            <a:xfrm>
              <a:off x="649845" y="1042306"/>
              <a:ext cx="1725962" cy="4387517"/>
            </a:xfrm>
            <a:prstGeom prst="rect">
              <a:avLst/>
            </a:prstGeom>
          </p:spPr>
        </p:pic>
      </p:grpSp>
    </p:spTree>
    <p:extLst>
      <p:ext uri="{BB962C8B-B14F-4D97-AF65-F5344CB8AC3E}">
        <p14:creationId xmlns:p14="http://schemas.microsoft.com/office/powerpoint/2010/main" val="4041457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BAA9AFE-9410-4506-BB86-B28E4E67CE6B}"/>
              </a:ext>
            </a:extLst>
          </p:cNvPr>
          <p:cNvSpPr>
            <a:spLocks noGrp="1"/>
          </p:cNvSpPr>
          <p:nvPr>
            <p:ph type="dt" sz="half" idx="10"/>
          </p:nvPr>
        </p:nvSpPr>
        <p:spPr>
          <a:xfrm>
            <a:off x="838200" y="6356350"/>
            <a:ext cx="2743200" cy="365125"/>
          </a:xfrm>
        </p:spPr>
        <p:txBody>
          <a:bodyPr/>
          <a:lstStyle/>
          <a:p>
            <a:r>
              <a:rPr lang="en-US"/>
              <a:t>8/03/20XX</a:t>
            </a:r>
          </a:p>
        </p:txBody>
      </p:sp>
      <p:pic>
        <p:nvPicPr>
          <p:cNvPr id="10" name="Picture Placeholder 9" descr="A screenshot of a computer&#10;&#10;AI-generated content may be incorrect.">
            <a:extLst>
              <a:ext uri="{FF2B5EF4-FFF2-40B4-BE49-F238E27FC236}">
                <a16:creationId xmlns:a16="http://schemas.microsoft.com/office/drawing/2014/main" id="{D19FACB6-0EC6-E5AB-32B4-4A9649AD8D80}"/>
              </a:ext>
            </a:extLst>
          </p:cNvPr>
          <p:cNvPicPr>
            <a:picLocks noGrp="1" noChangeAspect="1"/>
          </p:cNvPicPr>
          <p:nvPr>
            <p:ph type="pic" sz="quarter" idx="13"/>
          </p:nvPr>
        </p:nvPicPr>
        <p:blipFill>
          <a:blip r:embed="rId3"/>
          <a:srcRect l="48" r="-70" b="54358"/>
          <a:stretch>
            <a:fillRect/>
          </a:stretch>
        </p:blipFill>
        <p:spPr>
          <a:xfrm>
            <a:off x="5437237" y="4401383"/>
            <a:ext cx="6754763" cy="2456617"/>
          </a:xfrm>
          <a:prstGeom prst="rect">
            <a:avLst/>
          </a:prstGeom>
        </p:spPr>
      </p:pic>
      <p:sp>
        <p:nvSpPr>
          <p:cNvPr id="2" name="Rectangle 1">
            <a:extLst>
              <a:ext uri="{FF2B5EF4-FFF2-40B4-BE49-F238E27FC236}">
                <a16:creationId xmlns:a16="http://schemas.microsoft.com/office/drawing/2014/main" id="{96896541-806E-A2C4-6B9D-7CC7501FB838}"/>
              </a:ext>
            </a:extLst>
          </p:cNvPr>
          <p:cNvSpPr/>
          <p:nvPr/>
        </p:nvSpPr>
        <p:spPr>
          <a:xfrm>
            <a:off x="683172" y="6411310"/>
            <a:ext cx="1219200" cy="21020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7" descr="A screenshot of a computer&#10;&#10;AI-generated content may be incorrect.">
            <a:extLst>
              <a:ext uri="{FF2B5EF4-FFF2-40B4-BE49-F238E27FC236}">
                <a16:creationId xmlns:a16="http://schemas.microsoft.com/office/drawing/2014/main" id="{4BB9ED74-6EC6-E307-723D-EDED30F7B682}"/>
              </a:ext>
            </a:extLst>
          </p:cNvPr>
          <p:cNvPicPr>
            <a:picLocks noChangeAspect="1"/>
          </p:cNvPicPr>
          <p:nvPr/>
        </p:nvPicPr>
        <p:blipFill rotWithShape="1">
          <a:blip r:embed="rId3"/>
          <a:srcRect l="17461" t="44400" r="16941" b="-1075"/>
          <a:stretch>
            <a:fillRect/>
          </a:stretch>
        </p:blipFill>
        <p:spPr>
          <a:xfrm>
            <a:off x="5433551" y="-1568"/>
            <a:ext cx="6755538" cy="4499994"/>
          </a:xfrm>
          <a:prstGeom prst="rect">
            <a:avLst/>
          </a:prstGeom>
        </p:spPr>
      </p:pic>
      <p:sp>
        <p:nvSpPr>
          <p:cNvPr id="11" name="Titre 5">
            <a:extLst>
              <a:ext uri="{FF2B5EF4-FFF2-40B4-BE49-F238E27FC236}">
                <a16:creationId xmlns:a16="http://schemas.microsoft.com/office/drawing/2014/main" id="{1B7C2EDC-3AFB-4A54-ECBF-DF5ED4175DFE}"/>
              </a:ext>
            </a:extLst>
          </p:cNvPr>
          <p:cNvSpPr txBox="1">
            <a:spLocks/>
          </p:cNvSpPr>
          <p:nvPr/>
        </p:nvSpPr>
        <p:spPr>
          <a:xfrm>
            <a:off x="922729" y="649490"/>
            <a:ext cx="5311850" cy="1065000"/>
          </a:xfrm>
          <a:prstGeom prst="rect">
            <a:avLst/>
          </a:prstGeom>
        </p:spPr>
        <p:txBody>
          <a:bodyPr lIns="91440" tIns="45720" rIns="91440" bIns="45720" anchor="b"/>
          <a:lstStyle>
            <a:lvl1pPr algn="l" defTabSz="914400" rtl="0" eaLnBrk="1" latinLnBrk="0" hangingPunct="1">
              <a:lnSpc>
                <a:spcPct val="90000"/>
              </a:lnSpc>
              <a:spcBef>
                <a:spcPct val="0"/>
              </a:spcBef>
              <a:buNone/>
              <a:defRPr sz="2200" b="1" kern="1200" cap="all" spc="200" baseline="0">
                <a:solidFill>
                  <a:schemeClr val="bg1">
                    <a:lumMod val="95000"/>
                  </a:schemeClr>
                </a:solidFill>
                <a:latin typeface="+mj-lt"/>
                <a:ea typeface="+mj-ea"/>
                <a:cs typeface="+mj-cs"/>
              </a:defRPr>
            </a:lvl1pPr>
          </a:lstStyle>
          <a:p>
            <a:r>
              <a:rPr lang="en-US" sz="2800">
                <a:solidFill>
                  <a:schemeClr val="tx2"/>
                </a:solidFill>
                <a:latin typeface="Avenir Next LT Pro"/>
              </a:rPr>
              <a:t>Problem SUMMARY</a:t>
            </a:r>
            <a:endParaRPr lang="en-US" sz="2800">
              <a:solidFill>
                <a:schemeClr val="tx2"/>
              </a:solidFill>
              <a:latin typeface="Avenir Next LT Pro"/>
              <a:cs typeface="Arial"/>
            </a:endParaRPr>
          </a:p>
        </p:txBody>
      </p:sp>
      <p:sp>
        <p:nvSpPr>
          <p:cNvPr id="19" name="Titre 5">
            <a:extLst>
              <a:ext uri="{FF2B5EF4-FFF2-40B4-BE49-F238E27FC236}">
                <a16:creationId xmlns:a16="http://schemas.microsoft.com/office/drawing/2014/main" id="{96C466D7-D10C-F5CF-2E14-0DE046214233}"/>
              </a:ext>
            </a:extLst>
          </p:cNvPr>
          <p:cNvSpPr txBox="1">
            <a:spLocks/>
          </p:cNvSpPr>
          <p:nvPr/>
        </p:nvSpPr>
        <p:spPr>
          <a:xfrm>
            <a:off x="922729" y="2028390"/>
            <a:ext cx="3684814" cy="1725463"/>
          </a:xfrm>
          <a:prstGeom prst="rect">
            <a:avLst/>
          </a:prstGeom>
        </p:spPr>
        <p:txBody>
          <a:bodyPr lIns="91440" tIns="45720" rIns="91440" bIns="45720" anchor="t"/>
          <a:lstStyle>
            <a:lvl1pPr algn="l" defTabSz="914400" rtl="0" eaLnBrk="1" latinLnBrk="0" hangingPunct="1">
              <a:lnSpc>
                <a:spcPct val="90000"/>
              </a:lnSpc>
              <a:spcBef>
                <a:spcPct val="0"/>
              </a:spcBef>
              <a:buNone/>
              <a:defRPr sz="2200" b="1" kern="1200" cap="all" spc="200" baseline="0">
                <a:solidFill>
                  <a:schemeClr val="bg1">
                    <a:lumMod val="95000"/>
                  </a:schemeClr>
                </a:solidFill>
                <a:latin typeface="+mj-lt"/>
                <a:ea typeface="+mj-ea"/>
                <a:cs typeface="+mj-cs"/>
              </a:defRPr>
            </a:lvl1pPr>
          </a:lstStyle>
          <a:p>
            <a:r>
              <a:rPr lang="en-US" sz="2400" cap="none" spc="300">
                <a:latin typeface="Avenir Next LT Pro"/>
                <a:cs typeface="Arial"/>
              </a:rPr>
              <a:t>CHALLENGE</a:t>
            </a:r>
          </a:p>
          <a:p>
            <a:endParaRPr lang="en-US" sz="2400" cap="none" spc="300">
              <a:latin typeface="Avenir Next LT Pro"/>
              <a:cs typeface="Arial"/>
            </a:endParaRPr>
          </a:p>
          <a:p>
            <a:r>
              <a:rPr lang="en-US" sz="2400" cap="none" spc="300">
                <a:latin typeface="Avenir Next LT Pro"/>
                <a:cs typeface="Arial"/>
              </a:rPr>
              <a:t>REQUIREMENTS</a:t>
            </a:r>
          </a:p>
          <a:p>
            <a:endParaRPr lang="en-US" sz="2400" cap="none" spc="300">
              <a:latin typeface="Avenir Next LT Pro"/>
              <a:cs typeface="Arial"/>
            </a:endParaRPr>
          </a:p>
          <a:p>
            <a:r>
              <a:rPr lang="en-US" sz="2400" cap="none" spc="300">
                <a:latin typeface="Avenir Next LT Pro"/>
                <a:cs typeface="Arial"/>
              </a:rPr>
              <a:t>OBJECTIVES</a:t>
            </a:r>
          </a:p>
        </p:txBody>
      </p:sp>
    </p:spTree>
    <p:extLst>
      <p:ext uri="{BB962C8B-B14F-4D97-AF65-F5344CB8AC3E}">
        <p14:creationId xmlns:p14="http://schemas.microsoft.com/office/powerpoint/2010/main" val="2703902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A93A47-486D-4EC7-8BD7-622BB9444DF0}"/>
              </a:ext>
            </a:extLst>
          </p:cNvPr>
          <p:cNvSpPr>
            <a:spLocks noGrp="1"/>
          </p:cNvSpPr>
          <p:nvPr>
            <p:ph type="sldNum" sz="quarter" idx="12"/>
          </p:nvPr>
        </p:nvSpPr>
        <p:spPr>
          <a:xfrm>
            <a:off x="8610600" y="6356350"/>
            <a:ext cx="2743200" cy="365125"/>
          </a:xfrm>
        </p:spPr>
        <p:txBody>
          <a:bodyPr/>
          <a:lstStyle/>
          <a:p>
            <a:fld id="{4F6357DA-28E9-40D3-918C-4D14E8263D81}" type="slidenum">
              <a:rPr lang="en-US" smtClean="0"/>
              <a:pPr/>
              <a:t>3</a:t>
            </a:fld>
            <a:endParaRPr lang="en-US"/>
          </a:p>
        </p:txBody>
      </p:sp>
      <p:sp>
        <p:nvSpPr>
          <p:cNvPr id="17" name="Text Placeholder 16">
            <a:extLst>
              <a:ext uri="{FF2B5EF4-FFF2-40B4-BE49-F238E27FC236}">
                <a16:creationId xmlns:a16="http://schemas.microsoft.com/office/drawing/2014/main" id="{40AABD7E-46EF-4DB8-A2F5-BB80528CD582}"/>
              </a:ext>
            </a:extLst>
          </p:cNvPr>
          <p:cNvSpPr>
            <a:spLocks noGrp="1"/>
          </p:cNvSpPr>
          <p:nvPr>
            <p:ph type="body" sz="quarter" idx="14"/>
          </p:nvPr>
        </p:nvSpPr>
        <p:spPr>
          <a:xfrm>
            <a:off x="775549" y="2079737"/>
            <a:ext cx="4729013" cy="1922768"/>
          </a:xfrm>
        </p:spPr>
        <p:txBody>
          <a:bodyPr lIns="91440" tIns="45720" rIns="91440" bIns="45720" anchor="t"/>
          <a:lstStyle/>
          <a:p>
            <a:r>
              <a:rPr lang="en-US" sz="2400">
                <a:latin typeface="Avenir Next LT Pro" panose="020B0504020202020204" pitchFamily="34" charset="0"/>
              </a:rPr>
              <a:t>Project Attributes</a:t>
            </a:r>
          </a:p>
          <a:p>
            <a:endParaRPr lang="en-US" sz="2400">
              <a:latin typeface="Avenir Next LT Pro" panose="020B0504020202020204" pitchFamily="34" charset="0"/>
            </a:endParaRPr>
          </a:p>
          <a:p>
            <a:r>
              <a:rPr lang="en-US" sz="2400">
                <a:latin typeface="Avenir Next LT Pro" panose="020B0504020202020204" pitchFamily="34" charset="0"/>
              </a:rPr>
              <a:t>Chosen Concept</a:t>
            </a:r>
          </a:p>
          <a:p>
            <a:endParaRPr lang="en-US" sz="2400">
              <a:latin typeface="Avenir Next LT Pro" panose="020B0504020202020204" pitchFamily="34" charset="0"/>
            </a:endParaRPr>
          </a:p>
          <a:p>
            <a:r>
              <a:rPr lang="en-US" sz="2400">
                <a:latin typeface="Avenir Next LT Pro" panose="020B0504020202020204" pitchFamily="34" charset="0"/>
              </a:rPr>
              <a:t>Selection Rationale</a:t>
            </a:r>
          </a:p>
          <a:p>
            <a:endParaRPr lang="en-US" sz="2000">
              <a:latin typeface="Avenir Next LT Pro"/>
            </a:endParaRPr>
          </a:p>
        </p:txBody>
      </p:sp>
      <p:sp>
        <p:nvSpPr>
          <p:cNvPr id="14" name="Title 13">
            <a:extLst>
              <a:ext uri="{FF2B5EF4-FFF2-40B4-BE49-F238E27FC236}">
                <a16:creationId xmlns:a16="http://schemas.microsoft.com/office/drawing/2014/main" id="{74713F65-A47E-465C-963B-E10AC53512D6}"/>
              </a:ext>
            </a:extLst>
          </p:cNvPr>
          <p:cNvSpPr>
            <a:spLocks noGrp="1"/>
          </p:cNvSpPr>
          <p:nvPr>
            <p:ph type="ctrTitle"/>
          </p:nvPr>
        </p:nvSpPr>
        <p:spPr>
          <a:xfrm>
            <a:off x="775549" y="526840"/>
            <a:ext cx="4189293" cy="1450127"/>
          </a:xfrm>
        </p:spPr>
        <p:txBody>
          <a:bodyPr lIns="91440" tIns="45720" rIns="91440" bIns="45720" anchor="ctr"/>
          <a:lstStyle/>
          <a:p>
            <a:r>
              <a:rPr lang="en-US" sz="2800">
                <a:solidFill>
                  <a:schemeClr val="tx2"/>
                </a:solidFill>
                <a:latin typeface="Avenir Next LT Pro"/>
              </a:rPr>
              <a:t>Overall Design Details</a:t>
            </a:r>
          </a:p>
        </p:txBody>
      </p:sp>
      <p:pic>
        <p:nvPicPr>
          <p:cNvPr id="8" name="Picture 7">
            <a:extLst>
              <a:ext uri="{FF2B5EF4-FFF2-40B4-BE49-F238E27FC236}">
                <a16:creationId xmlns:a16="http://schemas.microsoft.com/office/drawing/2014/main" id="{984E6D7E-922D-01AC-62D1-0110C9B1F9AB}"/>
              </a:ext>
            </a:extLst>
          </p:cNvPr>
          <p:cNvPicPr>
            <a:picLocks noChangeAspect="1"/>
          </p:cNvPicPr>
          <p:nvPr/>
        </p:nvPicPr>
        <p:blipFill>
          <a:blip r:embed="rId3"/>
          <a:stretch>
            <a:fillRect/>
          </a:stretch>
        </p:blipFill>
        <p:spPr>
          <a:xfrm>
            <a:off x="5375354" y="-264"/>
            <a:ext cx="6816551" cy="6858000"/>
          </a:xfrm>
          <a:prstGeom prst="rect">
            <a:avLst/>
          </a:prstGeom>
        </p:spPr>
      </p:pic>
    </p:spTree>
    <p:extLst>
      <p:ext uri="{BB962C8B-B14F-4D97-AF65-F5344CB8AC3E}">
        <p14:creationId xmlns:p14="http://schemas.microsoft.com/office/powerpoint/2010/main" val="23652960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computer screen shot of a machine&#10;&#10;AI-generated content may be incorrect.">
            <a:extLst>
              <a:ext uri="{FF2B5EF4-FFF2-40B4-BE49-F238E27FC236}">
                <a16:creationId xmlns:a16="http://schemas.microsoft.com/office/drawing/2014/main" id="{341416EC-B759-45F6-3527-BAF2A03EA372}"/>
              </a:ext>
            </a:extLst>
          </p:cNvPr>
          <p:cNvPicPr>
            <a:picLocks noGrp="1" noChangeAspect="1"/>
          </p:cNvPicPr>
          <p:nvPr>
            <p:ph type="pic" sz="quarter" idx="10"/>
          </p:nvPr>
        </p:nvPicPr>
        <p:blipFill>
          <a:blip r:embed="rId3"/>
          <a:srcRect l="7238" r="13943" b="7561"/>
          <a:stretch>
            <a:fillRect/>
          </a:stretch>
        </p:blipFill>
        <p:spPr>
          <a:xfrm>
            <a:off x="-2549" y="1155"/>
            <a:ext cx="8118185" cy="6860821"/>
          </a:xfrm>
          <a:prstGeom prst="rect">
            <a:avLst/>
          </a:prstGeom>
        </p:spPr>
      </p:pic>
      <p:sp>
        <p:nvSpPr>
          <p:cNvPr id="3" name="Title 2">
            <a:extLst>
              <a:ext uri="{FF2B5EF4-FFF2-40B4-BE49-F238E27FC236}">
                <a16:creationId xmlns:a16="http://schemas.microsoft.com/office/drawing/2014/main" id="{C4701834-4BED-EA8E-044C-18A3247A1E99}"/>
              </a:ext>
            </a:extLst>
          </p:cNvPr>
          <p:cNvSpPr>
            <a:spLocks noGrp="1"/>
          </p:cNvSpPr>
          <p:nvPr>
            <p:ph type="ctrTitle"/>
          </p:nvPr>
        </p:nvSpPr>
        <p:spPr>
          <a:xfrm>
            <a:off x="8528547" y="2674895"/>
            <a:ext cx="3284832" cy="1508209"/>
          </a:xfrm>
        </p:spPr>
        <p:txBody>
          <a:bodyPr lIns="91440" tIns="45720" rIns="91440" bIns="45720" anchor="b"/>
          <a:lstStyle/>
          <a:p>
            <a:r>
              <a:rPr lang="en-US" b="1">
                <a:solidFill>
                  <a:schemeClr val="tx2"/>
                </a:solidFill>
                <a:latin typeface="Avenir Next LT Pro"/>
                <a:cs typeface="Arial"/>
              </a:rPr>
              <a:t>INITIAL DESIGN</a:t>
            </a:r>
            <a:endParaRPr lang="en-US" b="1">
              <a:solidFill>
                <a:schemeClr val="tx2"/>
              </a:solidFill>
              <a:latin typeface="Avenir Next LT Pro"/>
            </a:endParaRPr>
          </a:p>
        </p:txBody>
      </p:sp>
    </p:spTree>
    <p:extLst>
      <p:ext uri="{BB962C8B-B14F-4D97-AF65-F5344CB8AC3E}">
        <p14:creationId xmlns:p14="http://schemas.microsoft.com/office/powerpoint/2010/main" val="1143726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9FF99-FCAA-9CF6-CE2B-80A68EF9A8B7}"/>
            </a:ext>
          </a:extLst>
        </p:cNvPr>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3E638AFB-C16F-5671-E2DC-6C0B70F358AE}"/>
              </a:ext>
            </a:extLst>
          </p:cNvPr>
          <p:cNvSpPr>
            <a:spLocks noGrp="1"/>
          </p:cNvSpPr>
          <p:nvPr>
            <p:ph type="ftr" sz="quarter" idx="11"/>
          </p:nvPr>
        </p:nvSpPr>
        <p:spPr/>
        <p:txBody>
          <a:bodyPr/>
          <a:lstStyle/>
          <a:p>
            <a:r>
              <a:rPr lang="en-US"/>
              <a:t>PITCH DECK</a:t>
            </a:r>
          </a:p>
        </p:txBody>
      </p:sp>
      <p:sp>
        <p:nvSpPr>
          <p:cNvPr id="5" name="Espace réservé du numéro de diapositive 4">
            <a:extLst>
              <a:ext uri="{FF2B5EF4-FFF2-40B4-BE49-F238E27FC236}">
                <a16:creationId xmlns:a16="http://schemas.microsoft.com/office/drawing/2014/main" id="{F4151B02-F511-7D3D-88C9-E7338A62195F}"/>
              </a:ext>
            </a:extLst>
          </p:cNvPr>
          <p:cNvSpPr>
            <a:spLocks noGrp="1"/>
          </p:cNvSpPr>
          <p:nvPr>
            <p:ph type="sldNum" sz="quarter" idx="12"/>
          </p:nvPr>
        </p:nvSpPr>
        <p:spPr/>
        <p:txBody>
          <a:bodyPr/>
          <a:lstStyle/>
          <a:p>
            <a:fld id="{4F6357DA-28E9-40D3-918C-4D14E8263D81}" type="slidenum">
              <a:rPr lang="en-US" smtClean="0"/>
              <a:pPr/>
              <a:t>5</a:t>
            </a:fld>
            <a:endParaRPr lang="en-US"/>
          </a:p>
        </p:txBody>
      </p:sp>
      <p:sp>
        <p:nvSpPr>
          <p:cNvPr id="6" name="Titre 5">
            <a:extLst>
              <a:ext uri="{FF2B5EF4-FFF2-40B4-BE49-F238E27FC236}">
                <a16:creationId xmlns:a16="http://schemas.microsoft.com/office/drawing/2014/main" id="{3A81201F-3154-07EA-0D54-7C3B0AD6B21A}"/>
              </a:ext>
            </a:extLst>
          </p:cNvPr>
          <p:cNvSpPr>
            <a:spLocks noGrp="1"/>
          </p:cNvSpPr>
          <p:nvPr>
            <p:ph type="ctrTitle"/>
          </p:nvPr>
        </p:nvSpPr>
        <p:spPr>
          <a:xfrm>
            <a:off x="922729" y="649490"/>
            <a:ext cx="5311850" cy="1065000"/>
          </a:xfrm>
        </p:spPr>
        <p:txBody>
          <a:bodyPr lIns="91440" tIns="45720" rIns="91440" bIns="45720" anchor="b"/>
          <a:lstStyle/>
          <a:p>
            <a:r>
              <a:rPr lang="en-US" sz="2800" cap="none" spc="0">
                <a:solidFill>
                  <a:schemeClr val="tx2"/>
                </a:solidFill>
                <a:latin typeface="Avenir Next LT Pro"/>
                <a:cs typeface="Arial"/>
              </a:rPr>
              <a:t>INITIAL DESIGN DETAILS</a:t>
            </a:r>
            <a:endParaRPr lang="en-US" sz="2800">
              <a:solidFill>
                <a:schemeClr val="tx2"/>
              </a:solidFill>
              <a:latin typeface="Avenir Next LT Pro"/>
              <a:cs typeface="Arial"/>
            </a:endParaRPr>
          </a:p>
        </p:txBody>
      </p:sp>
      <p:sp>
        <p:nvSpPr>
          <p:cNvPr id="7" name="Sous-titre 6">
            <a:extLst>
              <a:ext uri="{FF2B5EF4-FFF2-40B4-BE49-F238E27FC236}">
                <a16:creationId xmlns:a16="http://schemas.microsoft.com/office/drawing/2014/main" id="{849BA042-448A-7DC0-8CF4-E9CF54F178C8}"/>
              </a:ext>
            </a:extLst>
          </p:cNvPr>
          <p:cNvSpPr>
            <a:spLocks noGrp="1"/>
          </p:cNvSpPr>
          <p:nvPr>
            <p:ph type="subTitle" idx="1"/>
          </p:nvPr>
        </p:nvSpPr>
        <p:spPr>
          <a:xfrm>
            <a:off x="1106542" y="2238937"/>
            <a:ext cx="5122549" cy="1247715"/>
          </a:xfrm>
        </p:spPr>
        <p:txBody>
          <a:bodyPr lIns="91440" tIns="45720" rIns="91440" bIns="45720" anchor="t"/>
          <a:lstStyle/>
          <a:p>
            <a:pPr marL="285750" indent="-285750">
              <a:buFont typeface="Calibri" panose="020B0604020202020204" pitchFamily="34" charset="0"/>
              <a:buChar char="-"/>
            </a:pPr>
            <a:r>
              <a:rPr lang="en-US" sz="2400">
                <a:latin typeface="Avenir Next LT Pro"/>
                <a:cs typeface="Arial"/>
              </a:rPr>
              <a:t>High precision</a:t>
            </a:r>
          </a:p>
          <a:p>
            <a:pPr marL="285750" indent="-285750">
              <a:buFont typeface="Calibri" panose="020B0604020202020204" pitchFamily="34" charset="0"/>
              <a:buChar char="-"/>
            </a:pPr>
            <a:r>
              <a:rPr lang="en-US" sz="2400">
                <a:latin typeface="Avenir Next LT Pro"/>
                <a:cs typeface="Arial"/>
              </a:rPr>
              <a:t>Highly repeatable</a:t>
            </a:r>
          </a:p>
        </p:txBody>
      </p:sp>
      <p:sp>
        <p:nvSpPr>
          <p:cNvPr id="11" name="Titre 5">
            <a:extLst>
              <a:ext uri="{FF2B5EF4-FFF2-40B4-BE49-F238E27FC236}">
                <a16:creationId xmlns:a16="http://schemas.microsoft.com/office/drawing/2014/main" id="{9971BDD3-6861-B5BA-6609-29E9858773A3}"/>
              </a:ext>
            </a:extLst>
          </p:cNvPr>
          <p:cNvSpPr txBox="1">
            <a:spLocks/>
          </p:cNvSpPr>
          <p:nvPr/>
        </p:nvSpPr>
        <p:spPr>
          <a:xfrm>
            <a:off x="922729" y="2028391"/>
            <a:ext cx="3684814" cy="336548"/>
          </a:xfrm>
          <a:prstGeom prst="rect">
            <a:avLst/>
          </a:prstGeom>
        </p:spPr>
        <p:txBody>
          <a:bodyPr lIns="91440" tIns="45720" rIns="91440" bIns="45720" anchor="b"/>
          <a:lstStyle>
            <a:lvl1pPr algn="l" defTabSz="914400" rtl="0" eaLnBrk="1" latinLnBrk="0" hangingPunct="1">
              <a:lnSpc>
                <a:spcPct val="90000"/>
              </a:lnSpc>
              <a:spcBef>
                <a:spcPct val="0"/>
              </a:spcBef>
              <a:buNone/>
              <a:defRPr sz="2200" b="1" kern="1200" cap="all" spc="200" baseline="0">
                <a:solidFill>
                  <a:schemeClr val="bg1">
                    <a:lumMod val="95000"/>
                  </a:schemeClr>
                </a:solidFill>
                <a:latin typeface="+mj-lt"/>
                <a:ea typeface="+mj-ea"/>
                <a:cs typeface="+mj-cs"/>
              </a:defRPr>
            </a:lvl1pPr>
          </a:lstStyle>
          <a:p>
            <a:r>
              <a:rPr lang="fr-US" sz="2400" cap="none" spc="0">
                <a:latin typeface="Avenir Next LT Pro"/>
                <a:cs typeface="Arial"/>
              </a:rPr>
              <a:t>PROS</a:t>
            </a:r>
            <a:endParaRPr lang="en-US" sz="2400">
              <a:latin typeface="Avenir Next LT Pro"/>
              <a:cs typeface="Arial"/>
            </a:endParaRPr>
          </a:p>
        </p:txBody>
      </p:sp>
      <p:sp>
        <p:nvSpPr>
          <p:cNvPr id="13" name="Sous-titre 6">
            <a:extLst>
              <a:ext uri="{FF2B5EF4-FFF2-40B4-BE49-F238E27FC236}">
                <a16:creationId xmlns:a16="http://schemas.microsoft.com/office/drawing/2014/main" id="{2DCA726B-38FE-AA3B-471F-E0291922EA76}"/>
              </a:ext>
            </a:extLst>
          </p:cNvPr>
          <p:cNvSpPr txBox="1">
            <a:spLocks/>
          </p:cNvSpPr>
          <p:nvPr/>
        </p:nvSpPr>
        <p:spPr>
          <a:xfrm>
            <a:off x="1101749" y="3815285"/>
            <a:ext cx="5127342" cy="1214168"/>
          </a:xfrm>
          <a:prstGeom prst="rect">
            <a:avLst/>
          </a:prstGeom>
        </p:spPr>
        <p:txBody>
          <a:bodyPr lIns="91440" tIns="45720" rIns="91440" bIns="45720" anchor="t"/>
          <a:lstStyle>
            <a:lvl1pPr marL="0" indent="0" algn="l" defTabSz="914400" rtl="0" eaLnBrk="1" latinLnBrk="0" hangingPunct="1">
              <a:lnSpc>
                <a:spcPct val="125000"/>
              </a:lnSpc>
              <a:spcBef>
                <a:spcPts val="0"/>
              </a:spcBef>
              <a:buFont typeface="Arial" panose="020B0604020202020204" pitchFamily="34" charset="0"/>
              <a:buNone/>
              <a:defRPr sz="1400" kern="1200" spc="100" baseline="0">
                <a:solidFill>
                  <a:schemeClr val="accent6">
                    <a:lumMod val="10000"/>
                    <a:lumOff val="9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buFont typeface="Calibri" panose="020B0604020202020204" pitchFamily="34" charset="0"/>
              <a:buChar char="-"/>
            </a:pPr>
            <a:r>
              <a:rPr lang="en-US" sz="2400">
                <a:latin typeface="Avenir Next LT Pro"/>
                <a:cs typeface="Arial"/>
              </a:rPr>
              <a:t>Redundant</a:t>
            </a:r>
          </a:p>
          <a:p>
            <a:pPr marL="285750" indent="-285750">
              <a:buFont typeface="Calibri" panose="020B0604020202020204" pitchFamily="34" charset="0"/>
              <a:buChar char="-"/>
            </a:pPr>
            <a:r>
              <a:rPr lang="en-US" sz="2400">
                <a:latin typeface="Avenir Next LT Pro"/>
                <a:cs typeface="Arial"/>
              </a:rPr>
              <a:t>Complex</a:t>
            </a:r>
          </a:p>
          <a:p>
            <a:pPr marL="285750" indent="-285750">
              <a:buFont typeface="Calibri" panose="020B0604020202020204" pitchFamily="34" charset="0"/>
              <a:buChar char="-"/>
            </a:pPr>
            <a:r>
              <a:rPr lang="en-US" sz="2400">
                <a:latin typeface="Avenir Next LT Pro"/>
                <a:cs typeface="Arial"/>
              </a:rPr>
              <a:t>Issues with launch stroke</a:t>
            </a:r>
          </a:p>
        </p:txBody>
      </p:sp>
      <p:sp>
        <p:nvSpPr>
          <p:cNvPr id="14" name="Titre 5">
            <a:extLst>
              <a:ext uri="{FF2B5EF4-FFF2-40B4-BE49-F238E27FC236}">
                <a16:creationId xmlns:a16="http://schemas.microsoft.com/office/drawing/2014/main" id="{37232692-90BF-EA81-379E-8922DDF6158A}"/>
              </a:ext>
            </a:extLst>
          </p:cNvPr>
          <p:cNvSpPr txBox="1">
            <a:spLocks/>
          </p:cNvSpPr>
          <p:nvPr/>
        </p:nvSpPr>
        <p:spPr>
          <a:xfrm>
            <a:off x="922729" y="3571197"/>
            <a:ext cx="3684814" cy="336548"/>
          </a:xfrm>
          <a:prstGeom prst="rect">
            <a:avLst/>
          </a:prstGeom>
        </p:spPr>
        <p:txBody>
          <a:bodyPr lIns="91440" tIns="45720" rIns="91440" bIns="45720" anchor="b"/>
          <a:lstStyle>
            <a:lvl1pPr algn="l" defTabSz="914400" rtl="0" eaLnBrk="1" latinLnBrk="0" hangingPunct="1">
              <a:lnSpc>
                <a:spcPct val="90000"/>
              </a:lnSpc>
              <a:spcBef>
                <a:spcPct val="0"/>
              </a:spcBef>
              <a:buNone/>
              <a:defRPr sz="2200" b="1" kern="1200" cap="all" spc="200" baseline="0">
                <a:solidFill>
                  <a:schemeClr val="bg1">
                    <a:lumMod val="95000"/>
                  </a:schemeClr>
                </a:solidFill>
                <a:latin typeface="+mj-lt"/>
                <a:ea typeface="+mj-ea"/>
                <a:cs typeface="+mj-cs"/>
              </a:defRPr>
            </a:lvl1pPr>
          </a:lstStyle>
          <a:p>
            <a:r>
              <a:rPr lang="fr-US" sz="2400" cap="none" spc="0">
                <a:latin typeface="Avenir Next LT Pro"/>
                <a:cs typeface="Arial"/>
              </a:rPr>
              <a:t>CONS</a:t>
            </a:r>
            <a:endParaRPr lang="en-US" sz="2400">
              <a:latin typeface="Avenir Next LT Pro"/>
              <a:cs typeface="Arial"/>
            </a:endParaRPr>
          </a:p>
        </p:txBody>
      </p:sp>
      <p:pic>
        <p:nvPicPr>
          <p:cNvPr id="15" name="Picture 14" descr="A computer screen shot of a machine&#10;&#10;AI-generated content may be incorrect.">
            <a:extLst>
              <a:ext uri="{FF2B5EF4-FFF2-40B4-BE49-F238E27FC236}">
                <a16:creationId xmlns:a16="http://schemas.microsoft.com/office/drawing/2014/main" id="{A767643C-0879-E7B2-A354-E0BD9546E680}"/>
              </a:ext>
            </a:extLst>
          </p:cNvPr>
          <p:cNvPicPr>
            <a:picLocks noChangeAspect="1"/>
          </p:cNvPicPr>
          <p:nvPr/>
        </p:nvPicPr>
        <p:blipFill>
          <a:blip r:embed="rId3"/>
          <a:srcRect l="13961" t="14348" r="10660" b="8461"/>
          <a:stretch>
            <a:fillRect/>
          </a:stretch>
        </p:blipFill>
        <p:spPr>
          <a:xfrm>
            <a:off x="6906671" y="1938"/>
            <a:ext cx="5287225" cy="3424301"/>
          </a:xfrm>
          <a:prstGeom prst="rect">
            <a:avLst/>
          </a:prstGeom>
        </p:spPr>
      </p:pic>
      <p:pic>
        <p:nvPicPr>
          <p:cNvPr id="17" name="Picture 16">
            <a:extLst>
              <a:ext uri="{FF2B5EF4-FFF2-40B4-BE49-F238E27FC236}">
                <a16:creationId xmlns:a16="http://schemas.microsoft.com/office/drawing/2014/main" id="{BF6CE825-3E61-0CFD-B34E-E96916EA23CC}"/>
              </a:ext>
            </a:extLst>
          </p:cNvPr>
          <p:cNvPicPr>
            <a:picLocks noChangeAspect="1"/>
          </p:cNvPicPr>
          <p:nvPr/>
        </p:nvPicPr>
        <p:blipFill>
          <a:blip r:embed="rId4"/>
          <a:stretch>
            <a:fillRect/>
          </a:stretch>
        </p:blipFill>
        <p:spPr>
          <a:xfrm>
            <a:off x="6907739" y="3426451"/>
            <a:ext cx="5295339" cy="3527772"/>
          </a:xfrm>
          <a:prstGeom prst="rect">
            <a:avLst/>
          </a:prstGeom>
        </p:spPr>
      </p:pic>
    </p:spTree>
    <p:extLst>
      <p:ext uri="{BB962C8B-B14F-4D97-AF65-F5344CB8AC3E}">
        <p14:creationId xmlns:p14="http://schemas.microsoft.com/office/powerpoint/2010/main" val="294602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9" descr="A machine on a table&#10;&#10;AI-generated content may be incorrect.">
            <a:extLst>
              <a:ext uri="{FF2B5EF4-FFF2-40B4-BE49-F238E27FC236}">
                <a16:creationId xmlns:a16="http://schemas.microsoft.com/office/drawing/2014/main" id="{2FDD75AF-F524-2072-0E63-2435EB38A2A9}"/>
              </a:ext>
            </a:extLst>
          </p:cNvPr>
          <p:cNvPicPr>
            <a:picLocks noChangeAspect="1"/>
          </p:cNvPicPr>
          <p:nvPr/>
        </p:nvPicPr>
        <p:blipFill rotWithShape="1">
          <a:blip r:embed="rId3"/>
          <a:srcRect l="7893" t="-30" r="21581" b="193"/>
          <a:stretch>
            <a:fillRect/>
          </a:stretch>
        </p:blipFill>
        <p:spPr>
          <a:xfrm rot="5400000">
            <a:off x="5172607" y="-164274"/>
            <a:ext cx="6855119" cy="7183667"/>
          </a:xfrm>
          <a:prstGeom prst="rect">
            <a:avLst/>
          </a:prstGeom>
        </p:spPr>
      </p:pic>
      <p:sp>
        <p:nvSpPr>
          <p:cNvPr id="4" name="TextBox 3">
            <a:extLst>
              <a:ext uri="{FF2B5EF4-FFF2-40B4-BE49-F238E27FC236}">
                <a16:creationId xmlns:a16="http://schemas.microsoft.com/office/drawing/2014/main" id="{61F4639F-63F7-3720-E0CD-E09EE9B5E219}"/>
              </a:ext>
            </a:extLst>
          </p:cNvPr>
          <p:cNvSpPr txBox="1"/>
          <p:nvPr/>
        </p:nvSpPr>
        <p:spPr>
          <a:xfrm>
            <a:off x="457200" y="2611951"/>
            <a:ext cx="412100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000" b="1">
                <a:solidFill>
                  <a:schemeClr val="tx2"/>
                </a:solidFill>
                <a:latin typeface="Avenir Next LT Pro"/>
              </a:rPr>
              <a:t>CURRENT PROTOTYPE</a:t>
            </a:r>
          </a:p>
        </p:txBody>
      </p:sp>
    </p:spTree>
    <p:extLst>
      <p:ext uri="{BB962C8B-B14F-4D97-AF65-F5344CB8AC3E}">
        <p14:creationId xmlns:p14="http://schemas.microsoft.com/office/powerpoint/2010/main" val="44184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E42B77E8-86D2-4C4A-92F3-FA50CA29AA64}"/>
              </a:ext>
            </a:extLst>
          </p:cNvPr>
          <p:cNvSpPr>
            <a:spLocks noGrp="1"/>
          </p:cNvSpPr>
          <p:nvPr>
            <p:ph type="ctrTitle"/>
          </p:nvPr>
        </p:nvSpPr>
        <p:spPr>
          <a:xfrm>
            <a:off x="2601930" y="695036"/>
            <a:ext cx="6988139" cy="639955"/>
          </a:xfrm>
        </p:spPr>
        <p:txBody>
          <a:bodyPr lIns="91440" tIns="45720" rIns="91440" bIns="45720" anchor="ctr"/>
          <a:lstStyle/>
          <a:p>
            <a:r>
              <a:rPr lang="en-US" sz="2800">
                <a:solidFill>
                  <a:schemeClr val="tx2"/>
                </a:solidFill>
              </a:rPr>
              <a:t>Analysis of sub-components</a:t>
            </a:r>
          </a:p>
        </p:txBody>
      </p:sp>
      <p:sp>
        <p:nvSpPr>
          <p:cNvPr id="38" name="Text Placeholder 37">
            <a:extLst>
              <a:ext uri="{FF2B5EF4-FFF2-40B4-BE49-F238E27FC236}">
                <a16:creationId xmlns:a16="http://schemas.microsoft.com/office/drawing/2014/main" id="{2C543B95-CC2A-43AF-8E80-69D99489FB48}"/>
              </a:ext>
            </a:extLst>
          </p:cNvPr>
          <p:cNvSpPr>
            <a:spLocks noGrp="1"/>
          </p:cNvSpPr>
          <p:nvPr>
            <p:ph type="body" sz="quarter" idx="18"/>
          </p:nvPr>
        </p:nvSpPr>
        <p:spPr>
          <a:xfrm>
            <a:off x="869880" y="4463647"/>
            <a:ext cx="2330873" cy="442298"/>
          </a:xfrm>
        </p:spPr>
        <p:txBody>
          <a:bodyPr lIns="91440" tIns="45720" rIns="91440" bIns="45720" anchor="ctr"/>
          <a:lstStyle/>
          <a:p>
            <a:r>
              <a:rPr lang="en-US" sz="2400"/>
              <a:t>Chamber</a:t>
            </a:r>
            <a:r>
              <a:rPr lang="en-US"/>
              <a:t>​​</a:t>
            </a:r>
          </a:p>
        </p:txBody>
      </p:sp>
      <p:sp>
        <p:nvSpPr>
          <p:cNvPr id="43" name="Text Placeholder 42">
            <a:extLst>
              <a:ext uri="{FF2B5EF4-FFF2-40B4-BE49-F238E27FC236}">
                <a16:creationId xmlns:a16="http://schemas.microsoft.com/office/drawing/2014/main" id="{A9C39F70-1E74-46B7-8760-8ECC824DF6E6}"/>
              </a:ext>
            </a:extLst>
          </p:cNvPr>
          <p:cNvSpPr>
            <a:spLocks noGrp="1"/>
          </p:cNvSpPr>
          <p:nvPr>
            <p:ph type="body" sz="quarter" idx="23"/>
          </p:nvPr>
        </p:nvSpPr>
        <p:spPr>
          <a:xfrm>
            <a:off x="3220928" y="4459872"/>
            <a:ext cx="3261763" cy="780754"/>
          </a:xfrm>
        </p:spPr>
        <p:txBody>
          <a:bodyPr lIns="91440" tIns="45720" rIns="91440" bIns="45720" anchor="ctr"/>
          <a:lstStyle/>
          <a:p>
            <a:r>
              <a:rPr lang="en-US" sz="2400"/>
              <a:t>Energy storage mechanism</a:t>
            </a:r>
            <a:r>
              <a:rPr lang="en-US"/>
              <a:t>​</a:t>
            </a:r>
          </a:p>
        </p:txBody>
      </p:sp>
      <p:sp>
        <p:nvSpPr>
          <p:cNvPr id="45" name="Text Placeholder 44">
            <a:extLst>
              <a:ext uri="{FF2B5EF4-FFF2-40B4-BE49-F238E27FC236}">
                <a16:creationId xmlns:a16="http://schemas.microsoft.com/office/drawing/2014/main" id="{66064C23-F139-481C-9260-C19ED014FCEC}"/>
              </a:ext>
            </a:extLst>
          </p:cNvPr>
          <p:cNvSpPr>
            <a:spLocks noGrp="1"/>
          </p:cNvSpPr>
          <p:nvPr>
            <p:ph type="body" sz="quarter" idx="25"/>
          </p:nvPr>
        </p:nvSpPr>
        <p:spPr>
          <a:xfrm>
            <a:off x="6286054" y="4463647"/>
            <a:ext cx="2330875" cy="442298"/>
          </a:xfrm>
        </p:spPr>
        <p:txBody>
          <a:bodyPr lIns="91440" tIns="45720" rIns="91440" bIns="45720" anchor="ctr"/>
          <a:lstStyle/>
          <a:p>
            <a:r>
              <a:rPr lang="en-US" sz="2400"/>
              <a:t>Piston</a:t>
            </a:r>
          </a:p>
        </p:txBody>
      </p:sp>
      <p:sp>
        <p:nvSpPr>
          <p:cNvPr id="47" name="Text Placeholder 46">
            <a:extLst>
              <a:ext uri="{FF2B5EF4-FFF2-40B4-BE49-F238E27FC236}">
                <a16:creationId xmlns:a16="http://schemas.microsoft.com/office/drawing/2014/main" id="{D137D290-EF9E-4CB2-91B3-F0B2E0566536}"/>
              </a:ext>
            </a:extLst>
          </p:cNvPr>
          <p:cNvSpPr>
            <a:spLocks noGrp="1"/>
          </p:cNvSpPr>
          <p:nvPr>
            <p:ph type="body" sz="quarter" idx="27"/>
          </p:nvPr>
        </p:nvSpPr>
        <p:spPr>
          <a:xfrm>
            <a:off x="8971073" y="4463647"/>
            <a:ext cx="2330875" cy="442298"/>
          </a:xfrm>
        </p:spPr>
        <p:txBody>
          <a:bodyPr lIns="91440" tIns="45720" rIns="91440" bIns="45720" anchor="ctr"/>
          <a:lstStyle/>
          <a:p>
            <a:r>
              <a:rPr lang="en-US" sz="2400"/>
              <a:t>Chassis​​</a:t>
            </a:r>
          </a:p>
        </p:txBody>
      </p:sp>
      <p:sp>
        <p:nvSpPr>
          <p:cNvPr id="2" name="Date Placeholder 1">
            <a:extLst>
              <a:ext uri="{FF2B5EF4-FFF2-40B4-BE49-F238E27FC236}">
                <a16:creationId xmlns:a16="http://schemas.microsoft.com/office/drawing/2014/main" id="{FB066B88-47ED-40B0-9A2E-53DC35A601F2}"/>
              </a:ext>
            </a:extLst>
          </p:cNvPr>
          <p:cNvSpPr>
            <a:spLocks noGrp="1"/>
          </p:cNvSpPr>
          <p:nvPr>
            <p:ph type="dt" sz="half" idx="10"/>
          </p:nvPr>
        </p:nvSpPr>
        <p:spPr>
          <a:xfrm>
            <a:off x="838200" y="6356350"/>
            <a:ext cx="2743200" cy="365125"/>
          </a:xfrm>
        </p:spPr>
        <p:txBody>
          <a:bodyPr/>
          <a:lstStyle/>
          <a:p>
            <a:r>
              <a:rPr lang="en-US"/>
              <a:t>8/03/20XX</a:t>
            </a:r>
          </a:p>
        </p:txBody>
      </p:sp>
      <p:sp>
        <p:nvSpPr>
          <p:cNvPr id="4" name="Slide Number Placeholder 3">
            <a:extLst>
              <a:ext uri="{FF2B5EF4-FFF2-40B4-BE49-F238E27FC236}">
                <a16:creationId xmlns:a16="http://schemas.microsoft.com/office/drawing/2014/main" id="{B9A78CDB-2571-4835-84A4-3838776419AA}"/>
              </a:ext>
            </a:extLst>
          </p:cNvPr>
          <p:cNvSpPr>
            <a:spLocks noGrp="1"/>
          </p:cNvSpPr>
          <p:nvPr>
            <p:ph type="sldNum" sz="quarter" idx="12"/>
          </p:nvPr>
        </p:nvSpPr>
        <p:spPr>
          <a:xfrm>
            <a:off x="8610600" y="6356350"/>
            <a:ext cx="2743200" cy="365125"/>
          </a:xfrm>
        </p:spPr>
        <p:txBody>
          <a:bodyPr/>
          <a:lstStyle/>
          <a:p>
            <a:fld id="{4F6357DA-28E9-40D3-918C-4D14E8263D81}" type="slidenum">
              <a:rPr lang="en-US" smtClean="0"/>
              <a:pPr/>
              <a:t>7</a:t>
            </a:fld>
            <a:endParaRPr lang="en-US"/>
          </a:p>
        </p:txBody>
      </p:sp>
      <p:pic>
        <p:nvPicPr>
          <p:cNvPr id="5" name="Picture Placeholder 4" descr="A green metal object on a wood surface&#10;&#10;AI-generated content may be incorrect.">
            <a:extLst>
              <a:ext uri="{FF2B5EF4-FFF2-40B4-BE49-F238E27FC236}">
                <a16:creationId xmlns:a16="http://schemas.microsoft.com/office/drawing/2014/main" id="{145A679A-20CB-ACD5-17A0-6AA2A564BE5C}"/>
              </a:ext>
            </a:extLst>
          </p:cNvPr>
          <p:cNvPicPr>
            <a:picLocks noGrp="1" noChangeAspect="1"/>
          </p:cNvPicPr>
          <p:nvPr>
            <p:ph type="pic" sz="quarter" idx="14"/>
          </p:nvPr>
        </p:nvPicPr>
        <p:blipFill>
          <a:blip r:embed="rId2"/>
          <a:srcRect l="12213" r="12213"/>
          <a:stretch/>
        </p:blipFill>
        <p:spPr>
          <a:xfrm rot="5400000">
            <a:off x="854001" y="1770135"/>
            <a:ext cx="2362633" cy="2443884"/>
          </a:xfrm>
          <a:prstGeom prst="ellipse">
            <a:avLst/>
          </a:prstGeom>
        </p:spPr>
      </p:pic>
      <p:pic>
        <p:nvPicPr>
          <p:cNvPr id="26" name="Picture Placeholder 4">
            <a:extLst>
              <a:ext uri="{FF2B5EF4-FFF2-40B4-BE49-F238E27FC236}">
                <a16:creationId xmlns:a16="http://schemas.microsoft.com/office/drawing/2014/main" id="{81E8D3C0-5BF3-50F2-7653-B5D9C94C89B5}"/>
              </a:ext>
            </a:extLst>
          </p:cNvPr>
          <p:cNvPicPr>
            <a:picLocks noChangeAspect="1"/>
          </p:cNvPicPr>
          <p:nvPr/>
        </p:nvPicPr>
        <p:blipFill>
          <a:blip r:embed="rId3"/>
          <a:srcRect l="13747" r="13747"/>
          <a:stretch/>
        </p:blipFill>
        <p:spPr>
          <a:xfrm rot="5400000">
            <a:off x="3569492" y="1818626"/>
            <a:ext cx="2362633" cy="2443884"/>
          </a:xfrm>
          <a:prstGeom prst="ellipse">
            <a:avLst/>
          </a:prstGeom>
        </p:spPr>
      </p:pic>
      <p:pic>
        <p:nvPicPr>
          <p:cNvPr id="28" name="Picture Placeholder 4" descr="A hand holding a white tube&#10;&#10;AI-generated content may be incorrect.">
            <a:extLst>
              <a:ext uri="{FF2B5EF4-FFF2-40B4-BE49-F238E27FC236}">
                <a16:creationId xmlns:a16="http://schemas.microsoft.com/office/drawing/2014/main" id="{8052858F-D88C-3DF3-ACC5-57A08BA24AC8}"/>
              </a:ext>
            </a:extLst>
          </p:cNvPr>
          <p:cNvPicPr>
            <a:picLocks noChangeAspect="1"/>
          </p:cNvPicPr>
          <p:nvPr/>
        </p:nvPicPr>
        <p:blipFill>
          <a:blip r:embed="rId4"/>
          <a:srcRect l="13747" r="13747"/>
          <a:stretch/>
        </p:blipFill>
        <p:spPr>
          <a:xfrm rot="5400000">
            <a:off x="6271128" y="1818626"/>
            <a:ext cx="2362633" cy="2443884"/>
          </a:xfrm>
          <a:prstGeom prst="ellipse">
            <a:avLst/>
          </a:prstGeom>
        </p:spPr>
      </p:pic>
      <p:pic>
        <p:nvPicPr>
          <p:cNvPr id="30" name="Picture Placeholder 4" descr="A triangle shaped metal object on a wooden surface&#10;&#10;AI-generated content may be incorrect.">
            <a:extLst>
              <a:ext uri="{FF2B5EF4-FFF2-40B4-BE49-F238E27FC236}">
                <a16:creationId xmlns:a16="http://schemas.microsoft.com/office/drawing/2014/main" id="{BEF0437C-DA89-9F69-BD34-B2369B87633F}"/>
              </a:ext>
            </a:extLst>
          </p:cNvPr>
          <p:cNvPicPr>
            <a:picLocks noChangeAspect="1"/>
          </p:cNvPicPr>
          <p:nvPr/>
        </p:nvPicPr>
        <p:blipFill>
          <a:blip r:embed="rId5"/>
          <a:srcRect l="13747" r="13747"/>
          <a:stretch/>
        </p:blipFill>
        <p:spPr>
          <a:xfrm rot="5400000">
            <a:off x="8949673" y="1783990"/>
            <a:ext cx="2362633" cy="2443884"/>
          </a:xfrm>
          <a:prstGeom prst="ellipse">
            <a:avLst/>
          </a:prstGeom>
        </p:spPr>
      </p:pic>
      <p:sp>
        <p:nvSpPr>
          <p:cNvPr id="31" name="Rectangle 30">
            <a:extLst>
              <a:ext uri="{FF2B5EF4-FFF2-40B4-BE49-F238E27FC236}">
                <a16:creationId xmlns:a16="http://schemas.microsoft.com/office/drawing/2014/main" id="{FF2E691F-8FC6-9061-2153-EB52301DE7C2}"/>
              </a:ext>
            </a:extLst>
          </p:cNvPr>
          <p:cNvSpPr/>
          <p:nvPr/>
        </p:nvSpPr>
        <p:spPr>
          <a:xfrm>
            <a:off x="380999" y="6342529"/>
            <a:ext cx="1568823" cy="291352"/>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17695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D92E9-E56C-6048-4D1D-99AFB1FB9114}"/>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EA939DAC-B832-FBE6-C28E-61C2A9B2287C}"/>
              </a:ext>
            </a:extLst>
          </p:cNvPr>
          <p:cNvSpPr>
            <a:spLocks noGrp="1"/>
          </p:cNvSpPr>
          <p:nvPr>
            <p:ph type="ctrTitle"/>
          </p:nvPr>
        </p:nvSpPr>
        <p:spPr>
          <a:xfrm>
            <a:off x="233681" y="2685143"/>
            <a:ext cx="4771455" cy="1487714"/>
          </a:xfrm>
        </p:spPr>
        <p:txBody>
          <a:bodyPr lIns="91440" tIns="45720" rIns="91440" bIns="45720" anchor="ctr"/>
          <a:lstStyle/>
          <a:p>
            <a:r>
              <a:rPr lang="fr-US" b="1" cap="none" spc="0">
                <a:solidFill>
                  <a:schemeClr val="tx2"/>
                </a:solidFill>
                <a:latin typeface="Avenir Next LT Pro"/>
              </a:rPr>
              <a:t>Piston</a:t>
            </a:r>
            <a:r>
              <a:rPr lang="en-US" b="1" cap="none" spc="0">
                <a:solidFill>
                  <a:schemeClr val="tx2"/>
                </a:solidFill>
                <a:latin typeface="Avenir Next LT Pro"/>
              </a:rPr>
              <a:t> </a:t>
            </a:r>
            <a:r>
              <a:rPr lang="fr-US" b="1" cap="none" spc="0">
                <a:solidFill>
                  <a:schemeClr val="tx2"/>
                </a:solidFill>
                <a:latin typeface="Avenir Next LT Pro"/>
              </a:rPr>
              <a:t>Base + PVC + End</a:t>
            </a:r>
            <a:r>
              <a:rPr lang="en-US" b="1" cap="none" spc="0">
                <a:solidFill>
                  <a:schemeClr val="tx2"/>
                </a:solidFill>
                <a:latin typeface="Avenir Next LT Pro"/>
              </a:rPr>
              <a:t> </a:t>
            </a:r>
            <a:r>
              <a:rPr lang="fr-US" b="1" cap="none" spc="0">
                <a:solidFill>
                  <a:schemeClr val="tx2"/>
                </a:solidFill>
                <a:latin typeface="Avenir Next LT Pro"/>
              </a:rPr>
              <a:t>Cap</a:t>
            </a:r>
            <a:endParaRPr lang="en-US" b="1">
              <a:solidFill>
                <a:schemeClr val="tx2"/>
              </a:solidFill>
              <a:latin typeface="Avenir Next LT Pro"/>
              <a:cs typeface="Arial"/>
            </a:endParaRPr>
          </a:p>
        </p:txBody>
      </p:sp>
      <p:pic>
        <p:nvPicPr>
          <p:cNvPr id="2" name="Picture 1" descr="A black and silver device&#10;&#10;AI-generated content may be incorrect.">
            <a:extLst>
              <a:ext uri="{FF2B5EF4-FFF2-40B4-BE49-F238E27FC236}">
                <a16:creationId xmlns:a16="http://schemas.microsoft.com/office/drawing/2014/main" id="{3971D9B5-BC90-A3E5-FFD7-4F8BD560FE1F}"/>
              </a:ext>
            </a:extLst>
          </p:cNvPr>
          <p:cNvPicPr>
            <a:picLocks noChangeAspect="1"/>
          </p:cNvPicPr>
          <p:nvPr/>
        </p:nvPicPr>
        <p:blipFill>
          <a:blip r:embed="rId2"/>
          <a:srcRect l="8092" t="-98" r="17475"/>
          <a:stretch>
            <a:fillRect/>
          </a:stretch>
        </p:blipFill>
        <p:spPr>
          <a:xfrm>
            <a:off x="5521779" y="0"/>
            <a:ext cx="6670221" cy="6855100"/>
          </a:xfrm>
          <a:prstGeom prst="rect">
            <a:avLst/>
          </a:prstGeom>
        </p:spPr>
      </p:pic>
    </p:spTree>
    <p:extLst>
      <p:ext uri="{BB962C8B-B14F-4D97-AF65-F5344CB8AC3E}">
        <p14:creationId xmlns:p14="http://schemas.microsoft.com/office/powerpoint/2010/main" val="614159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94BC49-ADB1-0D45-FD94-78CA213C97CD}"/>
            </a:ext>
          </a:extLst>
        </p:cNvPr>
        <p:cNvGrpSpPr/>
        <p:nvPr/>
      </p:nvGrpSpPr>
      <p:grpSpPr>
        <a:xfrm>
          <a:off x="0" y="0"/>
          <a:ext cx="0" cy="0"/>
          <a:chOff x="0" y="0"/>
          <a:chExt cx="0" cy="0"/>
        </a:xfrm>
      </p:grpSpPr>
      <p:sp>
        <p:nvSpPr>
          <p:cNvPr id="8" name="Titre 2">
            <a:extLst>
              <a:ext uri="{FF2B5EF4-FFF2-40B4-BE49-F238E27FC236}">
                <a16:creationId xmlns:a16="http://schemas.microsoft.com/office/drawing/2014/main" id="{7B1C4D79-C279-BADC-6921-C822986E0516}"/>
              </a:ext>
            </a:extLst>
          </p:cNvPr>
          <p:cNvSpPr>
            <a:spLocks noGrp="1"/>
          </p:cNvSpPr>
          <p:nvPr>
            <p:ph type="ctrTitle"/>
          </p:nvPr>
        </p:nvSpPr>
        <p:spPr>
          <a:xfrm>
            <a:off x="401053" y="2685143"/>
            <a:ext cx="4042611" cy="1487714"/>
          </a:xfrm>
        </p:spPr>
        <p:txBody>
          <a:bodyPr lIns="91440" tIns="45720" rIns="91440" bIns="45720" anchor="ctr"/>
          <a:lstStyle/>
          <a:p>
            <a:r>
              <a:rPr lang="fr-US" b="1" cap="none" spc="0">
                <a:solidFill>
                  <a:schemeClr val="tx2"/>
                </a:solidFill>
                <a:latin typeface="Avenir Next LT Pro"/>
              </a:rPr>
              <a:t>Frame + 45</a:t>
            </a:r>
            <a:r>
              <a:rPr lang="en-US" b="1" cap="none" spc="0">
                <a:solidFill>
                  <a:schemeClr val="tx2"/>
                </a:solidFill>
                <a:latin typeface="Avenir Next LT Pro"/>
                <a:ea typeface="+mj-lt"/>
                <a:cs typeface="+mj-lt"/>
              </a:rPr>
              <a:t>°</a:t>
            </a:r>
            <a:r>
              <a:rPr lang="fr-US" b="1" cap="none" spc="0">
                <a:solidFill>
                  <a:schemeClr val="tx2"/>
                </a:solidFill>
                <a:latin typeface="Avenir Next LT Pro"/>
              </a:rPr>
              <a:t> Brackets</a:t>
            </a:r>
            <a:endParaRPr lang="en-US" b="1">
              <a:solidFill>
                <a:schemeClr val="tx2"/>
              </a:solidFill>
              <a:latin typeface="Avenir Next LT Pro"/>
            </a:endParaRPr>
          </a:p>
        </p:txBody>
      </p:sp>
      <p:pic>
        <p:nvPicPr>
          <p:cNvPr id="3" name="Picture 2" descr="A pair of metal corners&#10;&#10;AI-generated content may be incorrect.">
            <a:extLst>
              <a:ext uri="{FF2B5EF4-FFF2-40B4-BE49-F238E27FC236}">
                <a16:creationId xmlns:a16="http://schemas.microsoft.com/office/drawing/2014/main" id="{0265787D-C7A0-D429-8026-EDADDD630383}"/>
              </a:ext>
            </a:extLst>
          </p:cNvPr>
          <p:cNvPicPr>
            <a:picLocks noChangeAspect="1"/>
          </p:cNvPicPr>
          <p:nvPr/>
        </p:nvPicPr>
        <p:blipFill>
          <a:blip r:embed="rId2"/>
          <a:srcRect l="6101" r="3579"/>
          <a:stretch>
            <a:fillRect/>
          </a:stretch>
        </p:blipFill>
        <p:spPr>
          <a:xfrm>
            <a:off x="5013157" y="0"/>
            <a:ext cx="7178843" cy="6858000"/>
          </a:xfrm>
          <a:prstGeom prst="rect">
            <a:avLst/>
          </a:prstGeom>
        </p:spPr>
      </p:pic>
    </p:spTree>
    <p:extLst>
      <p:ext uri="{BB962C8B-B14F-4D97-AF65-F5344CB8AC3E}">
        <p14:creationId xmlns:p14="http://schemas.microsoft.com/office/powerpoint/2010/main" val="2011188077"/>
      </p:ext>
    </p:extLst>
  </p:cSld>
  <p:clrMapOvr>
    <a:masterClrMapping/>
  </p:clrMapOvr>
</p:sld>
</file>

<file path=ppt/theme/theme1.xml><?xml version="1.0" encoding="utf-8"?>
<a:theme xmlns:a="http://schemas.openxmlformats.org/drawingml/2006/main" name="Office Theme">
  <a:themeElements>
    <a:clrScheme name="Custom 21">
      <a:dk1>
        <a:sysClr val="windowText" lastClr="000000"/>
      </a:dk1>
      <a:lt1>
        <a:sysClr val="window" lastClr="FFFFFF"/>
      </a:lt1>
      <a:dk2>
        <a:srgbClr val="E3C375"/>
      </a:dk2>
      <a:lt2>
        <a:srgbClr val="E7E6E6"/>
      </a:lt2>
      <a:accent1>
        <a:srgbClr val="485441"/>
      </a:accent1>
      <a:accent2>
        <a:srgbClr val="EBFFE4"/>
      </a:accent2>
      <a:accent3>
        <a:srgbClr val="AAC59E"/>
      </a:accent3>
      <a:accent4>
        <a:srgbClr val="7C4B79"/>
      </a:accent4>
      <a:accent5>
        <a:srgbClr val="C59EC3"/>
      </a:accent5>
      <a:accent6>
        <a:srgbClr val="302030"/>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B26BF0EC-1359-4D5D-A5CC-866DF6EA3F2D}">
  <ds:schemaRefs>
    <ds:schemaRef ds:uri="http://schemas.microsoft.com/sharepoint/v3/contenttype/forms"/>
  </ds:schemaRefs>
</ds:datastoreItem>
</file>

<file path=customXml/itemProps2.xml><?xml version="1.0" encoding="utf-8"?>
<ds:datastoreItem xmlns:ds="http://schemas.openxmlformats.org/officeDocument/2006/customXml" ds:itemID="{ADB73578-5147-4866-9E33-8249FAF189E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91CCB03-AC90-4F9F-889F-182C50FA8D4E}">
  <ds:schemaRefs>
    <ds:schemaRef ds:uri="16c05727-aa75-4e4a-9b5f-8a80a1165891"/>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230e9df3-be65-4c73-a93b-d1236ebd677e"/>
    <ds:schemaRef ds:uri="http://schemas.microsoft.com/office/2006/documentManagement/types"/>
    <ds:schemaRef ds:uri="http://purl.org/dc/dcmitype/"/>
    <ds:schemaRef ds:uri="http://purl.org/dc/terms/"/>
    <ds:schemaRef ds:uri="71af3243-3dd4-4a8d-8c0d-dd76da1f02a5"/>
    <ds:schemaRef ds:uri="http://schemas.microsoft.com/sharepoint/v3"/>
    <ds:schemaRef ds:uri="http://purl.org/dc/elements/1.1/"/>
  </ds:schemaRefs>
</ds:datastoreItem>
</file>

<file path=docMetadata/LabelInfo.xml><?xml version="1.0" encoding="utf-8"?>
<clbl:labelList xmlns:clbl="http://schemas.microsoft.com/office/2020/mipLabelMetadata">
  <clbl:label id="{bc10e052-b01c-4849-9967-ee7ec74fc9d8}" enabled="0" method="" siteId="{bc10e052-b01c-4849-9967-ee7ec74fc9d8}"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TM16411246</Template>
  <TotalTime>0</TotalTime>
  <Words>790</Words>
  <Application>Microsoft Macintosh PowerPoint</Application>
  <PresentationFormat>Grand écran</PresentationFormat>
  <Paragraphs>171</Paragraphs>
  <Slides>16</Slides>
  <Notes>6</Notes>
  <HiddenSlides>0</HiddenSlides>
  <MMClips>2</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16</vt:i4>
      </vt:variant>
    </vt:vector>
  </HeadingPairs>
  <TitlesOfParts>
    <vt:vector size="23" baseType="lpstr">
      <vt:lpstr>Arial</vt:lpstr>
      <vt:lpstr>Arial,Sans-Serif</vt:lpstr>
      <vt:lpstr>Avenir Next LT Pro</vt:lpstr>
      <vt:lpstr>Calibri</vt:lpstr>
      <vt:lpstr>Calisto MT</vt:lpstr>
      <vt:lpstr>Courier New</vt:lpstr>
      <vt:lpstr>Office Theme</vt:lpstr>
      <vt:lpstr>CRITICAL  design review</vt:lpstr>
      <vt:lpstr>Présentation PowerPoint</vt:lpstr>
      <vt:lpstr>Overall Design Details</vt:lpstr>
      <vt:lpstr>INITIAL DESIGN</vt:lpstr>
      <vt:lpstr>INITIAL DESIGN DETAILS</vt:lpstr>
      <vt:lpstr>Présentation PowerPoint</vt:lpstr>
      <vt:lpstr>Analysis of sub-components</vt:lpstr>
      <vt:lpstr>Piston Base + PVC + End Cap</vt:lpstr>
      <vt:lpstr>Frame + 45° Brackets</vt:lpstr>
      <vt:lpstr>Chamber</vt:lpstr>
      <vt:lpstr>Présentation PowerPoint</vt:lpstr>
      <vt:lpstr>Initial launch tests</vt:lpstr>
      <vt:lpstr>Preliminary testing</vt:lpstr>
      <vt:lpstr>Estimated cost Analysis</vt:lpstr>
      <vt:lpstr>Plan for completion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Luca Denhez</cp:lastModifiedBy>
  <cp:revision>1</cp:revision>
  <dcterms:created xsi:type="dcterms:W3CDTF">2026-05-18T20:35:18Z</dcterms:created>
  <dcterms:modified xsi:type="dcterms:W3CDTF">2026-06-11T20:59:18Z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